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554" r:id="rId3"/>
    <p:sldId id="518" r:id="rId4"/>
    <p:sldId id="517" r:id="rId5"/>
    <p:sldId id="524" r:id="rId6"/>
    <p:sldId id="522" r:id="rId7"/>
    <p:sldId id="520" r:id="rId8"/>
    <p:sldId id="523" r:id="rId9"/>
    <p:sldId id="525" r:id="rId10"/>
    <p:sldId id="526" r:id="rId11"/>
    <p:sldId id="527" r:id="rId12"/>
    <p:sldId id="555" r:id="rId13"/>
    <p:sldId id="529" r:id="rId14"/>
    <p:sldId id="530" r:id="rId15"/>
    <p:sldId id="537" r:id="rId16"/>
    <p:sldId id="536" r:id="rId17"/>
    <p:sldId id="531" r:id="rId18"/>
    <p:sldId id="541" r:id="rId19"/>
    <p:sldId id="535" r:id="rId20"/>
    <p:sldId id="532" r:id="rId21"/>
    <p:sldId id="571" r:id="rId22"/>
    <p:sldId id="546" r:id="rId23"/>
    <p:sldId id="572" r:id="rId24"/>
    <p:sldId id="573" r:id="rId25"/>
    <p:sldId id="574" r:id="rId26"/>
    <p:sldId id="533" r:id="rId27"/>
    <p:sldId id="539" r:id="rId28"/>
    <p:sldId id="543" r:id="rId29"/>
    <p:sldId id="576" r:id="rId30"/>
    <p:sldId id="575" r:id="rId31"/>
    <p:sldId id="569" r:id="rId32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3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1DA3"/>
    <a:srgbClr val="2BC3E7"/>
    <a:srgbClr val="FF66FF"/>
    <a:srgbClr val="C45D08"/>
    <a:srgbClr val="009A46"/>
    <a:srgbClr val="99FF33"/>
    <a:srgbClr val="7A30DC"/>
    <a:srgbClr val="4FDE32"/>
    <a:srgbClr val="FF3300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70" autoAdjust="0"/>
    <p:restoredTop sz="91182" autoAdjust="0"/>
  </p:normalViewPr>
  <p:slideViewPr>
    <p:cSldViewPr>
      <p:cViewPr varScale="1">
        <p:scale>
          <a:sx n="116" d="100"/>
          <a:sy n="116" d="100"/>
        </p:scale>
        <p:origin x="169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2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-1704" y="-82"/>
      </p:cViewPr>
      <p:guideLst>
        <p:guide orient="horz" pos="3132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278CCD-9073-4BEF-99FE-2C4A13391F6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2579D1-1E83-4315-9151-B050E945996E}">
      <dgm:prSet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3200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Задачи проекта</a:t>
          </a:r>
          <a:endParaRPr lang="ru-RU" sz="3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3312BC-0F6E-4FF8-B972-E8D0123DDF93}" type="parTrans" cxnId="{54EF7E8E-EB48-4B5A-935A-9F5F046252F5}">
      <dgm:prSet/>
      <dgm:spPr/>
      <dgm:t>
        <a:bodyPr/>
        <a:lstStyle/>
        <a:p>
          <a:endParaRPr lang="ru-RU"/>
        </a:p>
      </dgm:t>
    </dgm:pt>
    <dgm:pt modelId="{F6B11BB7-FFE1-4782-95A8-3181238E79AB}" type="sibTrans" cxnId="{54EF7E8E-EB48-4B5A-935A-9F5F046252F5}">
      <dgm:prSet/>
      <dgm:spPr/>
      <dgm:t>
        <a:bodyPr/>
        <a:lstStyle/>
        <a:p>
          <a:endParaRPr lang="ru-RU"/>
        </a:p>
      </dgm:t>
    </dgm:pt>
    <dgm:pt modelId="{3AB50509-12F9-4070-96F2-90218783A351}" type="pres">
      <dgm:prSet presAssocID="{1E278CCD-9073-4BEF-99FE-2C4A13391F60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314B14-346D-46D9-A51E-890AA2663DEE}" type="pres">
      <dgm:prSet presAssocID="{1E278CCD-9073-4BEF-99FE-2C4A13391F60}" presName="arrow" presStyleLbl="bgShp" presStyleIdx="0" presStyleCnt="1" custLinFactNeighborX="-980" custLinFactNeighborY="-272"/>
      <dgm:spPr>
        <a:solidFill>
          <a:schemeClr val="accent5">
            <a:lumMod val="40000"/>
            <a:lumOff val="60000"/>
          </a:schemeClr>
        </a:solidFill>
      </dgm:spPr>
    </dgm:pt>
    <dgm:pt modelId="{1DD1DDBE-F377-43CA-83C6-E5739E631ECC}" type="pres">
      <dgm:prSet presAssocID="{1E278CCD-9073-4BEF-99FE-2C4A13391F60}" presName="linearProcess" presStyleCnt="0"/>
      <dgm:spPr/>
    </dgm:pt>
    <dgm:pt modelId="{9F3E7692-D599-4C50-8FFB-0970708CD649}" type="pres">
      <dgm:prSet presAssocID="{552579D1-1E83-4315-9151-B050E945996E}" presName="textNode" presStyleLbl="node1" presStyleIdx="0" presStyleCnt="1" custLinFactNeighborX="-6140" custLinFactNeighborY="-6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894139-7162-4009-9E17-90B46D609276}" type="presOf" srcId="{552579D1-1E83-4315-9151-B050E945996E}" destId="{9F3E7692-D599-4C50-8FFB-0970708CD649}" srcOrd="0" destOrd="0" presId="urn:microsoft.com/office/officeart/2005/8/layout/hProcess9"/>
    <dgm:cxn modelId="{B8EB22F1-38D0-4F24-BB15-2D80EF0BE8A8}" type="presOf" srcId="{1E278CCD-9073-4BEF-99FE-2C4A13391F60}" destId="{3AB50509-12F9-4070-96F2-90218783A351}" srcOrd="0" destOrd="0" presId="urn:microsoft.com/office/officeart/2005/8/layout/hProcess9"/>
    <dgm:cxn modelId="{54EF7E8E-EB48-4B5A-935A-9F5F046252F5}" srcId="{1E278CCD-9073-4BEF-99FE-2C4A13391F60}" destId="{552579D1-1E83-4315-9151-B050E945996E}" srcOrd="0" destOrd="0" parTransId="{C13312BC-0F6E-4FF8-B972-E8D0123DDF93}" sibTransId="{F6B11BB7-FFE1-4782-95A8-3181238E79AB}"/>
    <dgm:cxn modelId="{7CAB5B5D-174F-4056-97A4-BECBB633F2F0}" type="presParOf" srcId="{3AB50509-12F9-4070-96F2-90218783A351}" destId="{DC314B14-346D-46D9-A51E-890AA2663DEE}" srcOrd="0" destOrd="0" presId="urn:microsoft.com/office/officeart/2005/8/layout/hProcess9"/>
    <dgm:cxn modelId="{5FFED763-D1B8-43A3-9A28-0D0DA84C4B62}" type="presParOf" srcId="{3AB50509-12F9-4070-96F2-90218783A351}" destId="{1DD1DDBE-F377-43CA-83C6-E5739E631ECC}" srcOrd="1" destOrd="0" presId="urn:microsoft.com/office/officeart/2005/8/layout/hProcess9"/>
    <dgm:cxn modelId="{EBE2F2BC-08C6-4633-84E9-2695FABDC90D}" type="presParOf" srcId="{1DD1DDBE-F377-43CA-83C6-E5739E631ECC}" destId="{9F3E7692-D599-4C50-8FFB-0970708CD649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9DD36C-8D1E-44D6-B919-C68170D3818E}" type="doc">
      <dgm:prSet loTypeId="urn:microsoft.com/office/officeart/2008/layout/AlternatingHexagons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31DED14-330D-4216-BB64-833E2F0EEF3F}">
      <dgm:prSet phldrT="[Текст]" custT="1"/>
      <dgm:spPr/>
      <dgm:t>
        <a:bodyPr/>
        <a:lstStyle/>
        <a:p>
          <a:r>
            <a:rPr lang="ru-RU" sz="1050">
              <a:solidFill>
                <a:sysClr val="windowText" lastClr="000000"/>
              </a:solidFill>
              <a:latin typeface="Monotype Corsiva" panose="03010101010201010101" pitchFamily="66" charset="0"/>
            </a:rPr>
            <a:t>Мирнинское отделение Ассамблеи народов</a:t>
          </a:r>
        </a:p>
      </dgm:t>
    </dgm:pt>
    <dgm:pt modelId="{4C6A2830-553B-4EAF-AA1E-E648B9F2C716}" type="parTrans" cxnId="{82D668B6-1377-49E8-A553-7AB60D50FA4C}">
      <dgm:prSet/>
      <dgm:spPr/>
      <dgm:t>
        <a:bodyPr/>
        <a:lstStyle/>
        <a:p>
          <a:endParaRPr lang="ru-RU" sz="1050">
            <a:solidFill>
              <a:schemeClr val="tx1"/>
            </a:solidFill>
            <a:latin typeface="Monotype Corsiva" panose="03010101010201010101" pitchFamily="66" charset="0"/>
          </a:endParaRPr>
        </a:p>
      </dgm:t>
    </dgm:pt>
    <dgm:pt modelId="{C7E01F98-7F68-498E-AE24-BBC6BE6F4F67}" type="sibTrans" cxnId="{82D668B6-1377-49E8-A553-7AB60D50FA4C}">
      <dgm:prSet custT="1"/>
      <dgm:spPr/>
      <dgm:t>
        <a:bodyPr/>
        <a:lstStyle/>
        <a:p>
          <a:r>
            <a:rPr lang="ru-RU" sz="1050">
              <a:solidFill>
                <a:sysClr val="windowText" lastClr="000000"/>
              </a:solidFill>
              <a:latin typeface="Monotype Corsiva" panose="03010101010201010101" pitchFamily="66" charset="0"/>
            </a:rPr>
            <a:t>Детские сады (г. Мирный)</a:t>
          </a:r>
        </a:p>
      </dgm:t>
    </dgm:pt>
    <dgm:pt modelId="{C953F36E-3421-441A-8252-2AD429EF30EF}">
      <dgm:prSet phldrT="[Текст]" custT="1"/>
      <dgm:spPr/>
      <dgm:t>
        <a:bodyPr/>
        <a:lstStyle/>
        <a:p>
          <a:endParaRPr lang="ru-RU" sz="1050">
            <a:solidFill>
              <a:schemeClr val="tx1"/>
            </a:solidFill>
            <a:latin typeface="Monotype Corsiva" panose="03010101010201010101" pitchFamily="66" charset="0"/>
          </a:endParaRPr>
        </a:p>
      </dgm:t>
    </dgm:pt>
    <dgm:pt modelId="{8B0E2D0F-326F-4596-B5E8-DBC9C20539E3}" type="parTrans" cxnId="{BB136B48-5016-49B9-9D93-A44E0B22064E}">
      <dgm:prSet/>
      <dgm:spPr/>
      <dgm:t>
        <a:bodyPr/>
        <a:lstStyle/>
        <a:p>
          <a:endParaRPr lang="ru-RU" sz="1050">
            <a:solidFill>
              <a:schemeClr val="tx1"/>
            </a:solidFill>
            <a:latin typeface="Monotype Corsiva" panose="03010101010201010101" pitchFamily="66" charset="0"/>
          </a:endParaRPr>
        </a:p>
      </dgm:t>
    </dgm:pt>
    <dgm:pt modelId="{57F1809F-BA44-441E-B6BA-1A3C09904647}" type="sibTrans" cxnId="{BB136B48-5016-49B9-9D93-A44E0B22064E}">
      <dgm:prSet/>
      <dgm:spPr/>
      <dgm:t>
        <a:bodyPr/>
        <a:lstStyle/>
        <a:p>
          <a:endParaRPr lang="ru-RU" sz="1050">
            <a:solidFill>
              <a:schemeClr val="tx1"/>
            </a:solidFill>
            <a:latin typeface="Monotype Corsiva" panose="03010101010201010101" pitchFamily="66" charset="0"/>
          </a:endParaRPr>
        </a:p>
      </dgm:t>
    </dgm:pt>
    <dgm:pt modelId="{9ABAB728-A16A-4F93-8761-D5C2AEBEA6A7}">
      <dgm:prSet phldrT="[Текст]" custT="1"/>
      <dgm:spPr/>
      <dgm:t>
        <a:bodyPr/>
        <a:lstStyle/>
        <a:p>
          <a:r>
            <a:rPr lang="ru-RU" sz="1050">
              <a:solidFill>
                <a:sysClr val="windowText" lastClr="000000"/>
              </a:solidFill>
              <a:latin typeface="Monotype Corsiva" panose="03010101010201010101" pitchFamily="66" charset="0"/>
            </a:rPr>
            <a:t>Детский сад № 4 </a:t>
          </a:r>
        </a:p>
      </dgm:t>
    </dgm:pt>
    <dgm:pt modelId="{3B17FEBA-67CF-429B-A740-F4F76F139710}" type="parTrans" cxnId="{BF72077C-4604-4B10-9EEF-68238B24D0E8}">
      <dgm:prSet/>
      <dgm:spPr/>
      <dgm:t>
        <a:bodyPr/>
        <a:lstStyle/>
        <a:p>
          <a:endParaRPr lang="ru-RU" sz="1050">
            <a:solidFill>
              <a:schemeClr val="tx1"/>
            </a:solidFill>
            <a:latin typeface="Monotype Corsiva" panose="03010101010201010101" pitchFamily="66" charset="0"/>
          </a:endParaRPr>
        </a:p>
      </dgm:t>
    </dgm:pt>
    <dgm:pt modelId="{370B6969-D7FA-40A6-9FA4-EC21D4BCB800}" type="sibTrans" cxnId="{BF72077C-4604-4B10-9EEF-68238B24D0E8}">
      <dgm:prSet custT="1"/>
      <dgm:spPr/>
      <dgm:t>
        <a:bodyPr/>
        <a:lstStyle/>
        <a:p>
          <a:r>
            <a:rPr lang="ru-RU" sz="1050">
              <a:solidFill>
                <a:sysClr val="windowText" lastClr="000000"/>
              </a:solidFill>
              <a:latin typeface="Monotype Corsiva" panose="03010101010201010101" pitchFamily="66" charset="0"/>
            </a:rPr>
            <a:t>Центральная городская библиотека</a:t>
          </a:r>
        </a:p>
      </dgm:t>
    </dgm:pt>
    <dgm:pt modelId="{AD105C87-8CD8-4D94-9DA5-3138DC59B0DC}">
      <dgm:prSet phldrT="[Текст]" custT="1"/>
      <dgm:spPr/>
      <dgm:t>
        <a:bodyPr/>
        <a:lstStyle/>
        <a:p>
          <a:pPr algn="ctr"/>
          <a:r>
            <a:rPr lang="ru-RU" sz="1400" b="1">
              <a:solidFill>
                <a:schemeClr val="accent2">
                  <a:lumMod val="75000"/>
                </a:schemeClr>
              </a:solidFill>
              <a:latin typeface="Monotype Corsiva" panose="03010101010201010101" pitchFamily="66" charset="0"/>
            </a:rPr>
            <a:t>Взаимодействие с социумом</a:t>
          </a:r>
        </a:p>
      </dgm:t>
    </dgm:pt>
    <dgm:pt modelId="{2C60D96A-3FE4-4523-A6A1-3B189AE58FED}" type="parTrans" cxnId="{A6B4C8EB-6789-4D7B-B622-C279F6F231B1}">
      <dgm:prSet/>
      <dgm:spPr/>
      <dgm:t>
        <a:bodyPr/>
        <a:lstStyle/>
        <a:p>
          <a:endParaRPr lang="ru-RU" sz="1050">
            <a:solidFill>
              <a:schemeClr val="tx1"/>
            </a:solidFill>
            <a:latin typeface="Monotype Corsiva" panose="03010101010201010101" pitchFamily="66" charset="0"/>
          </a:endParaRPr>
        </a:p>
      </dgm:t>
    </dgm:pt>
    <dgm:pt modelId="{3ABCD59E-66FB-4954-A41C-579400A7D545}" type="sibTrans" cxnId="{A6B4C8EB-6789-4D7B-B622-C279F6F231B1}">
      <dgm:prSet/>
      <dgm:spPr/>
      <dgm:t>
        <a:bodyPr/>
        <a:lstStyle/>
        <a:p>
          <a:endParaRPr lang="ru-RU" sz="1050">
            <a:solidFill>
              <a:schemeClr val="tx1"/>
            </a:solidFill>
            <a:latin typeface="Monotype Corsiva" panose="03010101010201010101" pitchFamily="66" charset="0"/>
          </a:endParaRPr>
        </a:p>
      </dgm:t>
    </dgm:pt>
    <dgm:pt modelId="{24E706AD-8151-4C49-B3E6-6ACE91A496B8}">
      <dgm:prSet phldrT="[Текст]" custT="1"/>
      <dgm:spPr/>
      <dgm:t>
        <a:bodyPr/>
        <a:lstStyle/>
        <a:p>
          <a:r>
            <a:rPr lang="ru-RU" sz="1050">
              <a:solidFill>
                <a:sysClr val="windowText" lastClr="000000"/>
              </a:solidFill>
              <a:latin typeface="Monotype Corsiva" panose="03010101010201010101" pitchFamily="66" charset="0"/>
            </a:rPr>
            <a:t>МБУ ДО Центр доп образования    (г. Мирный)</a:t>
          </a:r>
        </a:p>
      </dgm:t>
    </dgm:pt>
    <dgm:pt modelId="{5BD70E73-1FDA-44DF-AF2C-B728090CD319}" type="parTrans" cxnId="{62E3D5CA-5488-4A37-BF94-662D8C21577D}">
      <dgm:prSet/>
      <dgm:spPr/>
      <dgm:t>
        <a:bodyPr/>
        <a:lstStyle/>
        <a:p>
          <a:endParaRPr lang="ru-RU" sz="1050">
            <a:solidFill>
              <a:schemeClr val="tx1"/>
            </a:solidFill>
            <a:latin typeface="Monotype Corsiva" panose="03010101010201010101" pitchFamily="66" charset="0"/>
          </a:endParaRPr>
        </a:p>
      </dgm:t>
    </dgm:pt>
    <dgm:pt modelId="{3646ED7A-2D2E-4B03-95AC-503559F7652D}" type="sibTrans" cxnId="{62E3D5CA-5488-4A37-BF94-662D8C21577D}">
      <dgm:prSet custT="1"/>
      <dgm:spPr/>
      <dgm:t>
        <a:bodyPr/>
        <a:lstStyle/>
        <a:p>
          <a:r>
            <a:rPr lang="ru-RU" sz="1050">
              <a:solidFill>
                <a:sysClr val="windowText" lastClr="000000"/>
              </a:solidFill>
              <a:latin typeface="Monotype Corsiva" panose="03010101010201010101" pitchFamily="66" charset="0"/>
            </a:rPr>
            <a:t>МБУ ДО ""Детская школа искусств"         (г. Мирный)</a:t>
          </a:r>
        </a:p>
      </dgm:t>
    </dgm:pt>
    <dgm:pt modelId="{10D973BF-0435-4772-BC03-994424E99ECD}">
      <dgm:prSet phldrT="[Текст]" custT="1"/>
      <dgm:spPr/>
      <dgm:t>
        <a:bodyPr/>
        <a:lstStyle/>
        <a:p>
          <a:endParaRPr lang="ru-RU" sz="1050">
            <a:solidFill>
              <a:schemeClr val="tx1"/>
            </a:solidFill>
            <a:latin typeface="Monotype Corsiva" panose="03010101010201010101" pitchFamily="66" charset="0"/>
          </a:endParaRPr>
        </a:p>
      </dgm:t>
    </dgm:pt>
    <dgm:pt modelId="{7AB6EDB5-4DD9-43FB-85D0-D68020F3767A}" type="parTrans" cxnId="{E94F978B-8D17-42FE-A8F9-21D40B910D6D}">
      <dgm:prSet/>
      <dgm:spPr/>
      <dgm:t>
        <a:bodyPr/>
        <a:lstStyle/>
        <a:p>
          <a:endParaRPr lang="ru-RU" sz="1050"/>
        </a:p>
      </dgm:t>
    </dgm:pt>
    <dgm:pt modelId="{292CD917-32A2-47EC-9CB6-F0694C6F3DB8}" type="sibTrans" cxnId="{E94F978B-8D17-42FE-A8F9-21D40B910D6D}">
      <dgm:prSet/>
      <dgm:spPr/>
      <dgm:t>
        <a:bodyPr/>
        <a:lstStyle/>
        <a:p>
          <a:endParaRPr lang="ru-RU" sz="1050"/>
        </a:p>
      </dgm:t>
    </dgm:pt>
    <dgm:pt modelId="{CE42F616-C70F-450A-BC01-D3E7FC3F5381}" type="pres">
      <dgm:prSet presAssocID="{039DD36C-8D1E-44D6-B919-C68170D3818E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70133BB-D266-47ED-8919-F52984D5AA9B}" type="pres">
      <dgm:prSet presAssocID="{631DED14-330D-4216-BB64-833E2F0EEF3F}" presName="composite" presStyleCnt="0"/>
      <dgm:spPr/>
    </dgm:pt>
    <dgm:pt modelId="{8012DC85-95FE-4AA3-B1AB-59BB7C577F3F}" type="pres">
      <dgm:prSet presAssocID="{631DED14-330D-4216-BB64-833E2F0EEF3F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D4B788-A9DE-466B-BDCA-70F24CCC3681}" type="pres">
      <dgm:prSet presAssocID="{631DED14-330D-4216-BB64-833E2F0EEF3F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EB1ED7-5072-4773-8035-B0C4A1A5A7F0}" type="pres">
      <dgm:prSet presAssocID="{631DED14-330D-4216-BB64-833E2F0EEF3F}" presName="BalanceSpacing" presStyleCnt="0"/>
      <dgm:spPr/>
    </dgm:pt>
    <dgm:pt modelId="{A1CB6B45-B7CB-403C-BBCD-CBA7637E873E}" type="pres">
      <dgm:prSet presAssocID="{631DED14-330D-4216-BB64-833E2F0EEF3F}" presName="BalanceSpacing1" presStyleCnt="0"/>
      <dgm:spPr/>
    </dgm:pt>
    <dgm:pt modelId="{4619DFA8-4A04-43CE-8FE3-DC04A876B884}" type="pres">
      <dgm:prSet presAssocID="{C7E01F98-7F68-498E-AE24-BBC6BE6F4F67}" presName="Accent1Text" presStyleLbl="node1" presStyleIdx="1" presStyleCnt="6"/>
      <dgm:spPr/>
      <dgm:t>
        <a:bodyPr/>
        <a:lstStyle/>
        <a:p>
          <a:endParaRPr lang="ru-RU"/>
        </a:p>
      </dgm:t>
    </dgm:pt>
    <dgm:pt modelId="{46081532-3DC4-4BF7-B75F-231122215EC1}" type="pres">
      <dgm:prSet presAssocID="{C7E01F98-7F68-498E-AE24-BBC6BE6F4F67}" presName="spaceBetweenRectangles" presStyleCnt="0"/>
      <dgm:spPr/>
    </dgm:pt>
    <dgm:pt modelId="{9B772BEC-C46A-4B35-B54A-519BACBADFDC}" type="pres">
      <dgm:prSet presAssocID="{9ABAB728-A16A-4F93-8761-D5C2AEBEA6A7}" presName="composite" presStyleCnt="0"/>
      <dgm:spPr/>
    </dgm:pt>
    <dgm:pt modelId="{789C219A-CE65-4C51-AF0E-0F1240C56CE6}" type="pres">
      <dgm:prSet presAssocID="{9ABAB728-A16A-4F93-8761-D5C2AEBEA6A7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B6D738-3BA4-4CB9-AF75-BB32BA9108C8}" type="pres">
      <dgm:prSet presAssocID="{9ABAB728-A16A-4F93-8761-D5C2AEBEA6A7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7119ED-05E2-4485-9249-D2322DC8495D}" type="pres">
      <dgm:prSet presAssocID="{9ABAB728-A16A-4F93-8761-D5C2AEBEA6A7}" presName="BalanceSpacing" presStyleCnt="0"/>
      <dgm:spPr/>
    </dgm:pt>
    <dgm:pt modelId="{01E942C8-4BE0-463B-9248-976AF0EE30D9}" type="pres">
      <dgm:prSet presAssocID="{9ABAB728-A16A-4F93-8761-D5C2AEBEA6A7}" presName="BalanceSpacing1" presStyleCnt="0"/>
      <dgm:spPr/>
    </dgm:pt>
    <dgm:pt modelId="{16C8A9E5-26AE-4CF0-96A9-849CADD38EB1}" type="pres">
      <dgm:prSet presAssocID="{370B6969-D7FA-40A6-9FA4-EC21D4BCB800}" presName="Accent1Text" presStyleLbl="node1" presStyleIdx="3" presStyleCnt="6"/>
      <dgm:spPr/>
      <dgm:t>
        <a:bodyPr/>
        <a:lstStyle/>
        <a:p>
          <a:endParaRPr lang="ru-RU"/>
        </a:p>
      </dgm:t>
    </dgm:pt>
    <dgm:pt modelId="{13DE750A-C2D2-41C8-8B9E-3AC2647E4BEA}" type="pres">
      <dgm:prSet presAssocID="{370B6969-D7FA-40A6-9FA4-EC21D4BCB800}" presName="spaceBetweenRectangles" presStyleCnt="0"/>
      <dgm:spPr/>
    </dgm:pt>
    <dgm:pt modelId="{39179C64-F98B-45A3-B60B-1CAE1779DFED}" type="pres">
      <dgm:prSet presAssocID="{24E706AD-8151-4C49-B3E6-6ACE91A496B8}" presName="composite" presStyleCnt="0"/>
      <dgm:spPr/>
    </dgm:pt>
    <dgm:pt modelId="{075CB3A0-811F-4F13-AF84-A552797744E7}" type="pres">
      <dgm:prSet presAssocID="{24E706AD-8151-4C49-B3E6-6ACE91A496B8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7A2333-2150-40EC-9078-364E992CFCE6}" type="pres">
      <dgm:prSet presAssocID="{24E706AD-8151-4C49-B3E6-6ACE91A496B8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C91A84-D62A-4078-A568-762E266FE705}" type="pres">
      <dgm:prSet presAssocID="{24E706AD-8151-4C49-B3E6-6ACE91A496B8}" presName="BalanceSpacing" presStyleCnt="0"/>
      <dgm:spPr/>
    </dgm:pt>
    <dgm:pt modelId="{92475C99-E7B8-45EF-AD44-38303FB0334A}" type="pres">
      <dgm:prSet presAssocID="{24E706AD-8151-4C49-B3E6-6ACE91A496B8}" presName="BalanceSpacing1" presStyleCnt="0"/>
      <dgm:spPr/>
    </dgm:pt>
    <dgm:pt modelId="{53803DF6-2076-4C82-965C-B9CAF0013590}" type="pres">
      <dgm:prSet presAssocID="{3646ED7A-2D2E-4B03-95AC-503559F7652D}" presName="Accent1Text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A6B4C8EB-6789-4D7B-B622-C279F6F231B1}" srcId="{9ABAB728-A16A-4F93-8761-D5C2AEBEA6A7}" destId="{AD105C87-8CD8-4D94-9DA5-3138DC59B0DC}" srcOrd="0" destOrd="0" parTransId="{2C60D96A-3FE4-4523-A6A1-3B189AE58FED}" sibTransId="{3ABCD59E-66FB-4954-A41C-579400A7D545}"/>
    <dgm:cxn modelId="{5A035263-206D-4F7A-B79C-17BD2F4FC189}" type="presOf" srcId="{AD105C87-8CD8-4D94-9DA5-3138DC59B0DC}" destId="{91B6D738-3BA4-4CB9-AF75-BB32BA9108C8}" srcOrd="0" destOrd="0" presId="urn:microsoft.com/office/officeart/2008/layout/AlternatingHexagons"/>
    <dgm:cxn modelId="{AA46E248-F228-40EE-9F6F-446CCB31FDE7}" type="presOf" srcId="{9ABAB728-A16A-4F93-8761-D5C2AEBEA6A7}" destId="{789C219A-CE65-4C51-AF0E-0F1240C56CE6}" srcOrd="0" destOrd="0" presId="urn:microsoft.com/office/officeart/2008/layout/AlternatingHexagons"/>
    <dgm:cxn modelId="{C29CF8E1-ADB9-4C8D-B609-3A5D2643579B}" type="presOf" srcId="{24E706AD-8151-4C49-B3E6-6ACE91A496B8}" destId="{075CB3A0-811F-4F13-AF84-A552797744E7}" srcOrd="0" destOrd="0" presId="urn:microsoft.com/office/officeart/2008/layout/AlternatingHexagons"/>
    <dgm:cxn modelId="{82D668B6-1377-49E8-A553-7AB60D50FA4C}" srcId="{039DD36C-8D1E-44D6-B919-C68170D3818E}" destId="{631DED14-330D-4216-BB64-833E2F0EEF3F}" srcOrd="0" destOrd="0" parTransId="{4C6A2830-553B-4EAF-AA1E-E648B9F2C716}" sibTransId="{C7E01F98-7F68-498E-AE24-BBC6BE6F4F67}"/>
    <dgm:cxn modelId="{50B8B30B-9BFB-4313-96E4-CC3272968541}" type="presOf" srcId="{370B6969-D7FA-40A6-9FA4-EC21D4BCB800}" destId="{16C8A9E5-26AE-4CF0-96A9-849CADD38EB1}" srcOrd="0" destOrd="0" presId="urn:microsoft.com/office/officeart/2008/layout/AlternatingHexagons"/>
    <dgm:cxn modelId="{A51FA548-E2E7-4B94-B4B3-41E56EB93101}" type="presOf" srcId="{631DED14-330D-4216-BB64-833E2F0EEF3F}" destId="{8012DC85-95FE-4AA3-B1AB-59BB7C577F3F}" srcOrd="0" destOrd="0" presId="urn:microsoft.com/office/officeart/2008/layout/AlternatingHexagons"/>
    <dgm:cxn modelId="{E94F978B-8D17-42FE-A8F9-21D40B910D6D}" srcId="{631DED14-330D-4216-BB64-833E2F0EEF3F}" destId="{10D973BF-0435-4772-BC03-994424E99ECD}" srcOrd="1" destOrd="0" parTransId="{7AB6EDB5-4DD9-43FB-85D0-D68020F3767A}" sibTransId="{292CD917-32A2-47EC-9CB6-F0694C6F3DB8}"/>
    <dgm:cxn modelId="{AB5D1FD5-17ED-4134-8937-5FDF4619C96F}" type="presOf" srcId="{C953F36E-3421-441A-8252-2AD429EF30EF}" destId="{E9D4B788-A9DE-466B-BDCA-70F24CCC3681}" srcOrd="0" destOrd="0" presId="urn:microsoft.com/office/officeart/2008/layout/AlternatingHexagons"/>
    <dgm:cxn modelId="{52D3FCCB-AF51-4959-AA35-AA64C4ED0808}" type="presOf" srcId="{039DD36C-8D1E-44D6-B919-C68170D3818E}" destId="{CE42F616-C70F-450A-BC01-D3E7FC3F5381}" srcOrd="0" destOrd="0" presId="urn:microsoft.com/office/officeart/2008/layout/AlternatingHexagons"/>
    <dgm:cxn modelId="{63BA6D1A-AE68-4D03-A431-B08B4F9F82B5}" type="presOf" srcId="{10D973BF-0435-4772-BC03-994424E99ECD}" destId="{E9D4B788-A9DE-466B-BDCA-70F24CCC3681}" srcOrd="0" destOrd="1" presId="urn:microsoft.com/office/officeart/2008/layout/AlternatingHexagons"/>
    <dgm:cxn modelId="{BF72077C-4604-4B10-9EEF-68238B24D0E8}" srcId="{039DD36C-8D1E-44D6-B919-C68170D3818E}" destId="{9ABAB728-A16A-4F93-8761-D5C2AEBEA6A7}" srcOrd="1" destOrd="0" parTransId="{3B17FEBA-67CF-429B-A740-F4F76F139710}" sibTransId="{370B6969-D7FA-40A6-9FA4-EC21D4BCB800}"/>
    <dgm:cxn modelId="{BB136B48-5016-49B9-9D93-A44E0B22064E}" srcId="{631DED14-330D-4216-BB64-833E2F0EEF3F}" destId="{C953F36E-3421-441A-8252-2AD429EF30EF}" srcOrd="0" destOrd="0" parTransId="{8B0E2D0F-326F-4596-B5E8-DBC9C20539E3}" sibTransId="{57F1809F-BA44-441E-B6BA-1A3C09904647}"/>
    <dgm:cxn modelId="{62E3D5CA-5488-4A37-BF94-662D8C21577D}" srcId="{039DD36C-8D1E-44D6-B919-C68170D3818E}" destId="{24E706AD-8151-4C49-B3E6-6ACE91A496B8}" srcOrd="2" destOrd="0" parTransId="{5BD70E73-1FDA-44DF-AF2C-B728090CD319}" sibTransId="{3646ED7A-2D2E-4B03-95AC-503559F7652D}"/>
    <dgm:cxn modelId="{7675F20A-DAFD-4BB9-8F46-7D0C94178948}" type="presOf" srcId="{C7E01F98-7F68-498E-AE24-BBC6BE6F4F67}" destId="{4619DFA8-4A04-43CE-8FE3-DC04A876B884}" srcOrd="0" destOrd="0" presId="urn:microsoft.com/office/officeart/2008/layout/AlternatingHexagons"/>
    <dgm:cxn modelId="{88BDB75D-F419-4BA9-8EE2-D74DC3BF5715}" type="presOf" srcId="{3646ED7A-2D2E-4B03-95AC-503559F7652D}" destId="{53803DF6-2076-4C82-965C-B9CAF0013590}" srcOrd="0" destOrd="0" presId="urn:microsoft.com/office/officeart/2008/layout/AlternatingHexagons"/>
    <dgm:cxn modelId="{CC20DDD8-AC05-4C31-90EC-79FB084D934F}" type="presParOf" srcId="{CE42F616-C70F-450A-BC01-D3E7FC3F5381}" destId="{070133BB-D266-47ED-8919-F52984D5AA9B}" srcOrd="0" destOrd="0" presId="urn:microsoft.com/office/officeart/2008/layout/AlternatingHexagons"/>
    <dgm:cxn modelId="{4F5C8844-AA1A-41B5-AECE-296DD2EB9E22}" type="presParOf" srcId="{070133BB-D266-47ED-8919-F52984D5AA9B}" destId="{8012DC85-95FE-4AA3-B1AB-59BB7C577F3F}" srcOrd="0" destOrd="0" presId="urn:microsoft.com/office/officeart/2008/layout/AlternatingHexagons"/>
    <dgm:cxn modelId="{77E18912-AA38-4832-A13C-F824E4C6C0D9}" type="presParOf" srcId="{070133BB-D266-47ED-8919-F52984D5AA9B}" destId="{E9D4B788-A9DE-466B-BDCA-70F24CCC3681}" srcOrd="1" destOrd="0" presId="urn:microsoft.com/office/officeart/2008/layout/AlternatingHexagons"/>
    <dgm:cxn modelId="{7059E31F-632C-4ED6-86E0-35F99565A202}" type="presParOf" srcId="{070133BB-D266-47ED-8919-F52984D5AA9B}" destId="{79EB1ED7-5072-4773-8035-B0C4A1A5A7F0}" srcOrd="2" destOrd="0" presId="urn:microsoft.com/office/officeart/2008/layout/AlternatingHexagons"/>
    <dgm:cxn modelId="{C6166635-A64C-4181-8155-F8394571BB17}" type="presParOf" srcId="{070133BB-D266-47ED-8919-F52984D5AA9B}" destId="{A1CB6B45-B7CB-403C-BBCD-CBA7637E873E}" srcOrd="3" destOrd="0" presId="urn:microsoft.com/office/officeart/2008/layout/AlternatingHexagons"/>
    <dgm:cxn modelId="{EB2CE73C-8FDF-48BE-A22C-742EE1C3C9B8}" type="presParOf" srcId="{070133BB-D266-47ED-8919-F52984D5AA9B}" destId="{4619DFA8-4A04-43CE-8FE3-DC04A876B884}" srcOrd="4" destOrd="0" presId="urn:microsoft.com/office/officeart/2008/layout/AlternatingHexagons"/>
    <dgm:cxn modelId="{AD8CCFF2-E23A-4032-827F-6031881DCECB}" type="presParOf" srcId="{CE42F616-C70F-450A-BC01-D3E7FC3F5381}" destId="{46081532-3DC4-4BF7-B75F-231122215EC1}" srcOrd="1" destOrd="0" presId="urn:microsoft.com/office/officeart/2008/layout/AlternatingHexagons"/>
    <dgm:cxn modelId="{65FBD791-46CD-480D-B0F3-6E12B466B667}" type="presParOf" srcId="{CE42F616-C70F-450A-BC01-D3E7FC3F5381}" destId="{9B772BEC-C46A-4B35-B54A-519BACBADFDC}" srcOrd="2" destOrd="0" presId="urn:microsoft.com/office/officeart/2008/layout/AlternatingHexagons"/>
    <dgm:cxn modelId="{20CC29C3-A7A0-40BA-8E2B-4301E6E2BE5C}" type="presParOf" srcId="{9B772BEC-C46A-4B35-B54A-519BACBADFDC}" destId="{789C219A-CE65-4C51-AF0E-0F1240C56CE6}" srcOrd="0" destOrd="0" presId="urn:microsoft.com/office/officeart/2008/layout/AlternatingHexagons"/>
    <dgm:cxn modelId="{130CE95D-9F52-4486-8791-417C51F8B2FB}" type="presParOf" srcId="{9B772BEC-C46A-4B35-B54A-519BACBADFDC}" destId="{91B6D738-3BA4-4CB9-AF75-BB32BA9108C8}" srcOrd="1" destOrd="0" presId="urn:microsoft.com/office/officeart/2008/layout/AlternatingHexagons"/>
    <dgm:cxn modelId="{D83CBE40-534D-444C-A0B0-8018783342A6}" type="presParOf" srcId="{9B772BEC-C46A-4B35-B54A-519BACBADFDC}" destId="{1D7119ED-05E2-4485-9249-D2322DC8495D}" srcOrd="2" destOrd="0" presId="urn:microsoft.com/office/officeart/2008/layout/AlternatingHexagons"/>
    <dgm:cxn modelId="{337D1BDF-F307-4887-9DAD-106C152FA2B6}" type="presParOf" srcId="{9B772BEC-C46A-4B35-B54A-519BACBADFDC}" destId="{01E942C8-4BE0-463B-9248-976AF0EE30D9}" srcOrd="3" destOrd="0" presId="urn:microsoft.com/office/officeart/2008/layout/AlternatingHexagons"/>
    <dgm:cxn modelId="{6837CEA2-ABED-42F3-8069-17BB0E57C3B3}" type="presParOf" srcId="{9B772BEC-C46A-4B35-B54A-519BACBADFDC}" destId="{16C8A9E5-26AE-4CF0-96A9-849CADD38EB1}" srcOrd="4" destOrd="0" presId="urn:microsoft.com/office/officeart/2008/layout/AlternatingHexagons"/>
    <dgm:cxn modelId="{F3C570DE-5240-4391-8C1F-065EA8021453}" type="presParOf" srcId="{CE42F616-C70F-450A-BC01-D3E7FC3F5381}" destId="{13DE750A-C2D2-41C8-8B9E-3AC2647E4BEA}" srcOrd="3" destOrd="0" presId="urn:microsoft.com/office/officeart/2008/layout/AlternatingHexagons"/>
    <dgm:cxn modelId="{7C083218-52E5-49AA-BFA0-67D5A3D8FD8A}" type="presParOf" srcId="{CE42F616-C70F-450A-BC01-D3E7FC3F5381}" destId="{39179C64-F98B-45A3-B60B-1CAE1779DFED}" srcOrd="4" destOrd="0" presId="urn:microsoft.com/office/officeart/2008/layout/AlternatingHexagons"/>
    <dgm:cxn modelId="{BAD2CFD2-8E69-4436-99AC-C98F185885C9}" type="presParOf" srcId="{39179C64-F98B-45A3-B60B-1CAE1779DFED}" destId="{075CB3A0-811F-4F13-AF84-A552797744E7}" srcOrd="0" destOrd="0" presId="urn:microsoft.com/office/officeart/2008/layout/AlternatingHexagons"/>
    <dgm:cxn modelId="{4EAEB020-B5E4-45C7-BF19-DF2612C2E3A3}" type="presParOf" srcId="{39179C64-F98B-45A3-B60B-1CAE1779DFED}" destId="{7A7A2333-2150-40EC-9078-364E992CFCE6}" srcOrd="1" destOrd="0" presId="urn:microsoft.com/office/officeart/2008/layout/AlternatingHexagons"/>
    <dgm:cxn modelId="{D90ED5DA-7F4F-4814-BBED-4E13D50C61FF}" type="presParOf" srcId="{39179C64-F98B-45A3-B60B-1CAE1779DFED}" destId="{66C91A84-D62A-4078-A568-762E266FE705}" srcOrd="2" destOrd="0" presId="urn:microsoft.com/office/officeart/2008/layout/AlternatingHexagons"/>
    <dgm:cxn modelId="{F4F11104-3CC9-4124-AAF0-DDF04459D455}" type="presParOf" srcId="{39179C64-F98B-45A3-B60B-1CAE1779DFED}" destId="{92475C99-E7B8-45EF-AD44-38303FB0334A}" srcOrd="3" destOrd="0" presId="urn:microsoft.com/office/officeart/2008/layout/AlternatingHexagons"/>
    <dgm:cxn modelId="{BFA38A16-87E0-47F0-9AB5-F1C65218F6E3}" type="presParOf" srcId="{39179C64-F98B-45A3-B60B-1CAE1779DFED}" destId="{53803DF6-2076-4C82-965C-B9CAF0013590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19F4032-A150-40CD-BEA2-7D164368DB30}" type="doc">
      <dgm:prSet loTypeId="urn:microsoft.com/office/officeart/2005/8/layout/orgChart1" loCatId="hierarchy" qsTypeId="urn:microsoft.com/office/officeart/2005/8/quickstyle/3d1" qsCatId="3D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D0908859-380A-417A-BB47-7A67C47CA149}">
      <dgm:prSet custT="1"/>
      <dgm:spPr/>
      <dgm:t>
        <a:bodyPr/>
        <a:lstStyle/>
        <a:p>
          <a:pPr rtl="0"/>
          <a:r>
            <a:rPr lang="ru-RU" sz="28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Разработаны</a:t>
          </a: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CAB28D-DACE-42C6-B53F-3F1B9B6C31E7}" type="parTrans" cxnId="{2CB384BF-06A6-4A96-9725-011022D4C18E}">
      <dgm:prSet/>
      <dgm:spPr/>
      <dgm:t>
        <a:bodyPr/>
        <a:lstStyle/>
        <a:p>
          <a:endParaRPr lang="ru-RU"/>
        </a:p>
      </dgm:t>
    </dgm:pt>
    <dgm:pt modelId="{372D6BF9-C65F-442E-96ED-2ED11952C1B3}" type="sibTrans" cxnId="{2CB384BF-06A6-4A96-9725-011022D4C18E}">
      <dgm:prSet/>
      <dgm:spPr/>
      <dgm:t>
        <a:bodyPr/>
        <a:lstStyle/>
        <a:p>
          <a:endParaRPr lang="ru-RU"/>
        </a:p>
      </dgm:t>
    </dgm:pt>
    <dgm:pt modelId="{3852F740-4D16-48E0-A349-EBD0A0535392}">
      <dgm:prSet custT="1"/>
      <dgm:spPr/>
      <dgm:t>
        <a:bodyPr/>
        <a:lstStyle/>
        <a:p>
          <a:pPr rtl="0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Сбор материала для разработки культурно-образовательных циклов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55B151-CB13-44AF-91E2-F151F3E9B66E}" type="parTrans" cxnId="{FDBC6481-7F18-4DAB-8648-A8943186DB22}">
      <dgm:prSet/>
      <dgm:spPr/>
      <dgm:t>
        <a:bodyPr/>
        <a:lstStyle/>
        <a:p>
          <a:endParaRPr lang="ru-RU"/>
        </a:p>
      </dgm:t>
    </dgm:pt>
    <dgm:pt modelId="{C1892AA3-97BE-4415-8DC5-AC973AE780D1}" type="sibTrans" cxnId="{FDBC6481-7F18-4DAB-8648-A8943186DB22}">
      <dgm:prSet/>
      <dgm:spPr/>
      <dgm:t>
        <a:bodyPr/>
        <a:lstStyle/>
        <a:p>
          <a:endParaRPr lang="ru-RU"/>
        </a:p>
      </dgm:t>
    </dgm:pt>
    <dgm:pt modelId="{512FA72D-E087-4F45-AF08-E5CB541ED2EC}">
      <dgm:prSet custT="1"/>
      <dgm:spPr/>
      <dgm:t>
        <a:bodyPr/>
        <a:lstStyle/>
        <a:p>
          <a:pPr rtl="0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Информационно-настольная дидактическая игра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683A49-D3BB-425D-B776-1F2C9B554C82}" type="parTrans" cxnId="{E8DD559B-46D2-4A06-BE27-A752BA0A0660}">
      <dgm:prSet/>
      <dgm:spPr/>
      <dgm:t>
        <a:bodyPr/>
        <a:lstStyle/>
        <a:p>
          <a:endParaRPr lang="ru-RU"/>
        </a:p>
      </dgm:t>
    </dgm:pt>
    <dgm:pt modelId="{61AAFDE3-B5B5-4AF7-ABF3-1694573A23CE}" type="sibTrans" cxnId="{E8DD559B-46D2-4A06-BE27-A752BA0A0660}">
      <dgm:prSet/>
      <dgm:spPr/>
      <dgm:t>
        <a:bodyPr/>
        <a:lstStyle/>
        <a:p>
          <a:endParaRPr lang="ru-RU"/>
        </a:p>
      </dgm:t>
    </dgm:pt>
    <dgm:pt modelId="{8FECB53C-504C-47D3-99EC-139BCC5F0A2D}">
      <dgm:prSet custT="1"/>
      <dgm:spPr/>
      <dgm:t>
        <a:bodyPr/>
        <a:lstStyle/>
        <a:p>
          <a:pPr rtl="0">
            <a:lnSpc>
              <a:spcPct val="100000"/>
            </a:lnSpc>
            <a:spcAft>
              <a:spcPct val="35000"/>
            </a:spcAft>
          </a:pP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Проект «Образы животных в культурах разных народов»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9CC513-3D49-4089-B34D-CD6CDCDEAE21}" type="parTrans" cxnId="{E09B14DC-0EAB-4579-B78D-A628EEB067AF}">
      <dgm:prSet/>
      <dgm:spPr/>
      <dgm:t>
        <a:bodyPr/>
        <a:lstStyle/>
        <a:p>
          <a:endParaRPr lang="ru-RU"/>
        </a:p>
      </dgm:t>
    </dgm:pt>
    <dgm:pt modelId="{11B255BF-9020-40A0-B5AF-44A7DFD60EE6}" type="sibTrans" cxnId="{E09B14DC-0EAB-4579-B78D-A628EEB067AF}">
      <dgm:prSet/>
      <dgm:spPr/>
      <dgm:t>
        <a:bodyPr/>
        <a:lstStyle/>
        <a:p>
          <a:endParaRPr lang="ru-RU"/>
        </a:p>
      </dgm:t>
    </dgm:pt>
    <dgm:pt modelId="{8782CD49-2116-47C0-BC7F-843F973DBCAA}" type="pres">
      <dgm:prSet presAssocID="{119F4032-A150-40CD-BEA2-7D164368DB3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B2B2522-27CE-4C24-AB50-695747E5CA06}" type="pres">
      <dgm:prSet presAssocID="{D0908859-380A-417A-BB47-7A67C47CA149}" presName="hierRoot1" presStyleCnt="0">
        <dgm:presLayoutVars>
          <dgm:hierBranch val="init"/>
        </dgm:presLayoutVars>
      </dgm:prSet>
      <dgm:spPr/>
    </dgm:pt>
    <dgm:pt modelId="{F7A8940D-8CCB-49DC-92AF-EB05D9887C2B}" type="pres">
      <dgm:prSet presAssocID="{D0908859-380A-417A-BB47-7A67C47CA149}" presName="rootComposite1" presStyleCnt="0"/>
      <dgm:spPr/>
    </dgm:pt>
    <dgm:pt modelId="{A4C7330B-DED3-45D9-BD86-3D1E68D5DD02}" type="pres">
      <dgm:prSet presAssocID="{D0908859-380A-417A-BB47-7A67C47CA14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491FC6-9988-4FF2-A414-A8719F23A695}" type="pres">
      <dgm:prSet presAssocID="{D0908859-380A-417A-BB47-7A67C47CA14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B942EF1-B2A8-46D3-BEA7-3C5A3827B3DC}" type="pres">
      <dgm:prSet presAssocID="{D0908859-380A-417A-BB47-7A67C47CA149}" presName="hierChild2" presStyleCnt="0"/>
      <dgm:spPr/>
    </dgm:pt>
    <dgm:pt modelId="{18D0BF17-F6F7-4EAF-BD73-34B04F1B3C3C}" type="pres">
      <dgm:prSet presAssocID="{7855B151-CB13-44AF-91E2-F151F3E9B66E}" presName="Name37" presStyleLbl="parChTrans1D2" presStyleIdx="0" presStyleCnt="3"/>
      <dgm:spPr/>
      <dgm:t>
        <a:bodyPr/>
        <a:lstStyle/>
        <a:p>
          <a:endParaRPr lang="ru-RU"/>
        </a:p>
      </dgm:t>
    </dgm:pt>
    <dgm:pt modelId="{B51E35F0-E463-4F10-B0A2-6C99FD80F82A}" type="pres">
      <dgm:prSet presAssocID="{3852F740-4D16-48E0-A349-EBD0A0535392}" presName="hierRoot2" presStyleCnt="0">
        <dgm:presLayoutVars>
          <dgm:hierBranch val="init"/>
        </dgm:presLayoutVars>
      </dgm:prSet>
      <dgm:spPr/>
    </dgm:pt>
    <dgm:pt modelId="{907FC212-C8F9-4D08-A110-C00F14A31163}" type="pres">
      <dgm:prSet presAssocID="{3852F740-4D16-48E0-A349-EBD0A0535392}" presName="rootComposite" presStyleCnt="0"/>
      <dgm:spPr/>
    </dgm:pt>
    <dgm:pt modelId="{B1F995AA-C61B-4B7D-ABB8-CFE15AEFE66A}" type="pres">
      <dgm:prSet presAssocID="{3852F740-4D16-48E0-A349-EBD0A0535392}" presName="rootText" presStyleLbl="node2" presStyleIdx="0" presStyleCnt="3" custScaleX="106801" custScaleY="1154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F62FC6-AABB-443A-9941-D661BB1B0E9F}" type="pres">
      <dgm:prSet presAssocID="{3852F740-4D16-48E0-A349-EBD0A0535392}" presName="rootConnector" presStyleLbl="node2" presStyleIdx="0" presStyleCnt="3"/>
      <dgm:spPr/>
      <dgm:t>
        <a:bodyPr/>
        <a:lstStyle/>
        <a:p>
          <a:endParaRPr lang="ru-RU"/>
        </a:p>
      </dgm:t>
    </dgm:pt>
    <dgm:pt modelId="{CB2EEAC2-4F50-4AF0-9083-60D35BFE8804}" type="pres">
      <dgm:prSet presAssocID="{3852F740-4D16-48E0-A349-EBD0A0535392}" presName="hierChild4" presStyleCnt="0"/>
      <dgm:spPr/>
    </dgm:pt>
    <dgm:pt modelId="{5129CE5E-821B-4033-ABD6-CC88C063ABF0}" type="pres">
      <dgm:prSet presAssocID="{3852F740-4D16-48E0-A349-EBD0A0535392}" presName="hierChild5" presStyleCnt="0"/>
      <dgm:spPr/>
    </dgm:pt>
    <dgm:pt modelId="{B84CDA3F-E3E3-4734-8901-C6251133C4B9}" type="pres">
      <dgm:prSet presAssocID="{FF683A49-D3BB-425D-B776-1F2C9B554C82}" presName="Name37" presStyleLbl="parChTrans1D2" presStyleIdx="1" presStyleCnt="3"/>
      <dgm:spPr/>
      <dgm:t>
        <a:bodyPr/>
        <a:lstStyle/>
        <a:p>
          <a:endParaRPr lang="ru-RU"/>
        </a:p>
      </dgm:t>
    </dgm:pt>
    <dgm:pt modelId="{2F047DB9-38B1-4718-9527-9D2154DAD007}" type="pres">
      <dgm:prSet presAssocID="{512FA72D-E087-4F45-AF08-E5CB541ED2EC}" presName="hierRoot2" presStyleCnt="0">
        <dgm:presLayoutVars>
          <dgm:hierBranch val="init"/>
        </dgm:presLayoutVars>
      </dgm:prSet>
      <dgm:spPr/>
    </dgm:pt>
    <dgm:pt modelId="{47C5A351-670E-4A48-8852-196EEFF8609C}" type="pres">
      <dgm:prSet presAssocID="{512FA72D-E087-4F45-AF08-E5CB541ED2EC}" presName="rootComposite" presStyleCnt="0"/>
      <dgm:spPr/>
    </dgm:pt>
    <dgm:pt modelId="{595C744B-4F19-4A25-B116-41008B59E980}" type="pres">
      <dgm:prSet presAssocID="{512FA72D-E087-4F45-AF08-E5CB541ED2EC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9EB45C-F517-418F-8390-E4948E9D64FE}" type="pres">
      <dgm:prSet presAssocID="{512FA72D-E087-4F45-AF08-E5CB541ED2EC}" presName="rootConnector" presStyleLbl="node2" presStyleIdx="1" presStyleCnt="3"/>
      <dgm:spPr/>
      <dgm:t>
        <a:bodyPr/>
        <a:lstStyle/>
        <a:p>
          <a:endParaRPr lang="ru-RU"/>
        </a:p>
      </dgm:t>
    </dgm:pt>
    <dgm:pt modelId="{9BF083FC-BC8F-4198-A00D-675EBB2FB8A2}" type="pres">
      <dgm:prSet presAssocID="{512FA72D-E087-4F45-AF08-E5CB541ED2EC}" presName="hierChild4" presStyleCnt="0"/>
      <dgm:spPr/>
    </dgm:pt>
    <dgm:pt modelId="{B6B85AAB-FD1A-4115-BE70-7A4D9BEDABAA}" type="pres">
      <dgm:prSet presAssocID="{512FA72D-E087-4F45-AF08-E5CB541ED2EC}" presName="hierChild5" presStyleCnt="0"/>
      <dgm:spPr/>
    </dgm:pt>
    <dgm:pt modelId="{C0E5ED2D-4447-4E00-B2D3-FAC26B997E07}" type="pres">
      <dgm:prSet presAssocID="{549CC513-3D49-4089-B34D-CD6CDCDEAE21}" presName="Name37" presStyleLbl="parChTrans1D2" presStyleIdx="2" presStyleCnt="3"/>
      <dgm:spPr/>
      <dgm:t>
        <a:bodyPr/>
        <a:lstStyle/>
        <a:p>
          <a:endParaRPr lang="ru-RU"/>
        </a:p>
      </dgm:t>
    </dgm:pt>
    <dgm:pt modelId="{737F4B63-0A1D-42E9-9D67-BCF98607637B}" type="pres">
      <dgm:prSet presAssocID="{8FECB53C-504C-47D3-99EC-139BCC5F0A2D}" presName="hierRoot2" presStyleCnt="0">
        <dgm:presLayoutVars>
          <dgm:hierBranch val="init"/>
        </dgm:presLayoutVars>
      </dgm:prSet>
      <dgm:spPr/>
    </dgm:pt>
    <dgm:pt modelId="{26557E9C-4DBC-4F7B-A732-4D473EF9D656}" type="pres">
      <dgm:prSet presAssocID="{8FECB53C-504C-47D3-99EC-139BCC5F0A2D}" presName="rootComposite" presStyleCnt="0"/>
      <dgm:spPr/>
    </dgm:pt>
    <dgm:pt modelId="{A28C5837-E7DC-4644-B8AF-3CF169F10C0E}" type="pres">
      <dgm:prSet presAssocID="{8FECB53C-504C-47D3-99EC-139BCC5F0A2D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CE82EB-38FF-49F6-AB32-4567174A6AEE}" type="pres">
      <dgm:prSet presAssocID="{8FECB53C-504C-47D3-99EC-139BCC5F0A2D}" presName="rootConnector" presStyleLbl="node2" presStyleIdx="2" presStyleCnt="3"/>
      <dgm:spPr/>
      <dgm:t>
        <a:bodyPr/>
        <a:lstStyle/>
        <a:p>
          <a:endParaRPr lang="ru-RU"/>
        </a:p>
      </dgm:t>
    </dgm:pt>
    <dgm:pt modelId="{8494F029-C8C4-4D98-AEF1-97327D6699DE}" type="pres">
      <dgm:prSet presAssocID="{8FECB53C-504C-47D3-99EC-139BCC5F0A2D}" presName="hierChild4" presStyleCnt="0"/>
      <dgm:spPr/>
    </dgm:pt>
    <dgm:pt modelId="{B535A72D-E5A3-4DCE-96A2-477831F42D73}" type="pres">
      <dgm:prSet presAssocID="{8FECB53C-504C-47D3-99EC-139BCC5F0A2D}" presName="hierChild5" presStyleCnt="0"/>
      <dgm:spPr/>
    </dgm:pt>
    <dgm:pt modelId="{36669DE2-8291-4D40-A6C4-660E59E15B17}" type="pres">
      <dgm:prSet presAssocID="{D0908859-380A-417A-BB47-7A67C47CA149}" presName="hierChild3" presStyleCnt="0"/>
      <dgm:spPr/>
    </dgm:pt>
  </dgm:ptLst>
  <dgm:cxnLst>
    <dgm:cxn modelId="{E8DD559B-46D2-4A06-BE27-A752BA0A0660}" srcId="{D0908859-380A-417A-BB47-7A67C47CA149}" destId="{512FA72D-E087-4F45-AF08-E5CB541ED2EC}" srcOrd="1" destOrd="0" parTransId="{FF683A49-D3BB-425D-B776-1F2C9B554C82}" sibTransId="{61AAFDE3-B5B5-4AF7-ABF3-1694573A23CE}"/>
    <dgm:cxn modelId="{E09B14DC-0EAB-4579-B78D-A628EEB067AF}" srcId="{D0908859-380A-417A-BB47-7A67C47CA149}" destId="{8FECB53C-504C-47D3-99EC-139BCC5F0A2D}" srcOrd="2" destOrd="0" parTransId="{549CC513-3D49-4089-B34D-CD6CDCDEAE21}" sibTransId="{11B255BF-9020-40A0-B5AF-44A7DFD60EE6}"/>
    <dgm:cxn modelId="{E185050A-BBAD-4D49-ABC1-60CA59A2D754}" type="presOf" srcId="{D0908859-380A-417A-BB47-7A67C47CA149}" destId="{A4C7330B-DED3-45D9-BD86-3D1E68D5DD02}" srcOrd="0" destOrd="0" presId="urn:microsoft.com/office/officeart/2005/8/layout/orgChart1"/>
    <dgm:cxn modelId="{63136A23-3A28-498F-BC91-821E7A8E810D}" type="presOf" srcId="{512FA72D-E087-4F45-AF08-E5CB541ED2EC}" destId="{595C744B-4F19-4A25-B116-41008B59E980}" srcOrd="0" destOrd="0" presId="urn:microsoft.com/office/officeart/2005/8/layout/orgChart1"/>
    <dgm:cxn modelId="{2CB384BF-06A6-4A96-9725-011022D4C18E}" srcId="{119F4032-A150-40CD-BEA2-7D164368DB30}" destId="{D0908859-380A-417A-BB47-7A67C47CA149}" srcOrd="0" destOrd="0" parTransId="{F6CAB28D-DACE-42C6-B53F-3F1B9B6C31E7}" sibTransId="{372D6BF9-C65F-442E-96ED-2ED11952C1B3}"/>
    <dgm:cxn modelId="{C4E40EED-C02B-42EC-ACDD-76FF6C79EEC4}" type="presOf" srcId="{3852F740-4D16-48E0-A349-EBD0A0535392}" destId="{75F62FC6-AABB-443A-9941-D661BB1B0E9F}" srcOrd="1" destOrd="0" presId="urn:microsoft.com/office/officeart/2005/8/layout/orgChart1"/>
    <dgm:cxn modelId="{75829C38-25F0-4F2A-A5D5-F4B8B7625B3A}" type="presOf" srcId="{8FECB53C-504C-47D3-99EC-139BCC5F0A2D}" destId="{46CE82EB-38FF-49F6-AB32-4567174A6AEE}" srcOrd="1" destOrd="0" presId="urn:microsoft.com/office/officeart/2005/8/layout/orgChart1"/>
    <dgm:cxn modelId="{E2E4066F-6AEE-4788-8644-140599BB124E}" type="presOf" srcId="{D0908859-380A-417A-BB47-7A67C47CA149}" destId="{97491FC6-9988-4FF2-A414-A8719F23A695}" srcOrd="1" destOrd="0" presId="urn:microsoft.com/office/officeart/2005/8/layout/orgChart1"/>
    <dgm:cxn modelId="{BCD84256-1200-4EC7-9A0F-31F90169689A}" type="presOf" srcId="{3852F740-4D16-48E0-A349-EBD0A0535392}" destId="{B1F995AA-C61B-4B7D-ABB8-CFE15AEFE66A}" srcOrd="0" destOrd="0" presId="urn:microsoft.com/office/officeart/2005/8/layout/orgChart1"/>
    <dgm:cxn modelId="{48AAE2B4-D214-48C9-8136-AABC04EC4150}" type="presOf" srcId="{7855B151-CB13-44AF-91E2-F151F3E9B66E}" destId="{18D0BF17-F6F7-4EAF-BD73-34B04F1B3C3C}" srcOrd="0" destOrd="0" presId="urn:microsoft.com/office/officeart/2005/8/layout/orgChart1"/>
    <dgm:cxn modelId="{83921715-C754-47FA-913C-7BB778332EA4}" type="presOf" srcId="{8FECB53C-504C-47D3-99EC-139BCC5F0A2D}" destId="{A28C5837-E7DC-4644-B8AF-3CF169F10C0E}" srcOrd="0" destOrd="0" presId="urn:microsoft.com/office/officeart/2005/8/layout/orgChart1"/>
    <dgm:cxn modelId="{673D2256-8BCC-4F21-9571-5FCF762F653D}" type="presOf" srcId="{119F4032-A150-40CD-BEA2-7D164368DB30}" destId="{8782CD49-2116-47C0-BC7F-843F973DBCAA}" srcOrd="0" destOrd="0" presId="urn:microsoft.com/office/officeart/2005/8/layout/orgChart1"/>
    <dgm:cxn modelId="{548C89EF-C9BB-4F20-99F6-20FD604FE460}" type="presOf" srcId="{FF683A49-D3BB-425D-B776-1F2C9B554C82}" destId="{B84CDA3F-E3E3-4734-8901-C6251133C4B9}" srcOrd="0" destOrd="0" presId="urn:microsoft.com/office/officeart/2005/8/layout/orgChart1"/>
    <dgm:cxn modelId="{C18DA0B9-A5A2-4A27-91FF-6C34375724A0}" type="presOf" srcId="{512FA72D-E087-4F45-AF08-E5CB541ED2EC}" destId="{CF9EB45C-F517-418F-8390-E4948E9D64FE}" srcOrd="1" destOrd="0" presId="urn:microsoft.com/office/officeart/2005/8/layout/orgChart1"/>
    <dgm:cxn modelId="{FDBC6481-7F18-4DAB-8648-A8943186DB22}" srcId="{D0908859-380A-417A-BB47-7A67C47CA149}" destId="{3852F740-4D16-48E0-A349-EBD0A0535392}" srcOrd="0" destOrd="0" parTransId="{7855B151-CB13-44AF-91E2-F151F3E9B66E}" sibTransId="{C1892AA3-97BE-4415-8DC5-AC973AE780D1}"/>
    <dgm:cxn modelId="{A5ABD61A-368A-420F-A71C-439B16192487}" type="presOf" srcId="{549CC513-3D49-4089-B34D-CD6CDCDEAE21}" destId="{C0E5ED2D-4447-4E00-B2D3-FAC26B997E07}" srcOrd="0" destOrd="0" presId="urn:microsoft.com/office/officeart/2005/8/layout/orgChart1"/>
    <dgm:cxn modelId="{ECA35EFF-F61F-42C0-A4D2-A741CBBCA4D2}" type="presParOf" srcId="{8782CD49-2116-47C0-BC7F-843F973DBCAA}" destId="{CB2B2522-27CE-4C24-AB50-695747E5CA06}" srcOrd="0" destOrd="0" presId="urn:microsoft.com/office/officeart/2005/8/layout/orgChart1"/>
    <dgm:cxn modelId="{5630F82F-B85A-46DA-ACB5-86E3A2F8873F}" type="presParOf" srcId="{CB2B2522-27CE-4C24-AB50-695747E5CA06}" destId="{F7A8940D-8CCB-49DC-92AF-EB05D9887C2B}" srcOrd="0" destOrd="0" presId="urn:microsoft.com/office/officeart/2005/8/layout/orgChart1"/>
    <dgm:cxn modelId="{86F0C057-6E1C-4055-ACCC-6D7307D1A93D}" type="presParOf" srcId="{F7A8940D-8CCB-49DC-92AF-EB05D9887C2B}" destId="{A4C7330B-DED3-45D9-BD86-3D1E68D5DD02}" srcOrd="0" destOrd="0" presId="urn:microsoft.com/office/officeart/2005/8/layout/orgChart1"/>
    <dgm:cxn modelId="{73DB1512-968F-4288-864E-7518B7F3D6B2}" type="presParOf" srcId="{F7A8940D-8CCB-49DC-92AF-EB05D9887C2B}" destId="{97491FC6-9988-4FF2-A414-A8719F23A695}" srcOrd="1" destOrd="0" presId="urn:microsoft.com/office/officeart/2005/8/layout/orgChart1"/>
    <dgm:cxn modelId="{3E8211BA-9DE2-4AB9-B9D2-0B162530828F}" type="presParOf" srcId="{CB2B2522-27CE-4C24-AB50-695747E5CA06}" destId="{DB942EF1-B2A8-46D3-BEA7-3C5A3827B3DC}" srcOrd="1" destOrd="0" presId="urn:microsoft.com/office/officeart/2005/8/layout/orgChart1"/>
    <dgm:cxn modelId="{1C1A5657-9ECE-4438-BAE1-CFAF6D983D08}" type="presParOf" srcId="{DB942EF1-B2A8-46D3-BEA7-3C5A3827B3DC}" destId="{18D0BF17-F6F7-4EAF-BD73-34B04F1B3C3C}" srcOrd="0" destOrd="0" presId="urn:microsoft.com/office/officeart/2005/8/layout/orgChart1"/>
    <dgm:cxn modelId="{AB532CE8-0CEA-445D-A844-86DBFE84252C}" type="presParOf" srcId="{DB942EF1-B2A8-46D3-BEA7-3C5A3827B3DC}" destId="{B51E35F0-E463-4F10-B0A2-6C99FD80F82A}" srcOrd="1" destOrd="0" presId="urn:microsoft.com/office/officeart/2005/8/layout/orgChart1"/>
    <dgm:cxn modelId="{D28AD63E-F4FE-4B75-8754-8E2DC558C33D}" type="presParOf" srcId="{B51E35F0-E463-4F10-B0A2-6C99FD80F82A}" destId="{907FC212-C8F9-4D08-A110-C00F14A31163}" srcOrd="0" destOrd="0" presId="urn:microsoft.com/office/officeart/2005/8/layout/orgChart1"/>
    <dgm:cxn modelId="{73AF4CFB-18EB-4957-AD55-AC72E6CD392C}" type="presParOf" srcId="{907FC212-C8F9-4D08-A110-C00F14A31163}" destId="{B1F995AA-C61B-4B7D-ABB8-CFE15AEFE66A}" srcOrd="0" destOrd="0" presId="urn:microsoft.com/office/officeart/2005/8/layout/orgChart1"/>
    <dgm:cxn modelId="{A9057494-CE22-42E8-8EC3-07A002C1C5D8}" type="presParOf" srcId="{907FC212-C8F9-4D08-A110-C00F14A31163}" destId="{75F62FC6-AABB-443A-9941-D661BB1B0E9F}" srcOrd="1" destOrd="0" presId="urn:microsoft.com/office/officeart/2005/8/layout/orgChart1"/>
    <dgm:cxn modelId="{BB8C6573-7747-4355-8946-1AA82F4ECAD0}" type="presParOf" srcId="{B51E35F0-E463-4F10-B0A2-6C99FD80F82A}" destId="{CB2EEAC2-4F50-4AF0-9083-60D35BFE8804}" srcOrd="1" destOrd="0" presId="urn:microsoft.com/office/officeart/2005/8/layout/orgChart1"/>
    <dgm:cxn modelId="{24EDEADF-B865-4CEF-ACBF-BE10F6E2CC5C}" type="presParOf" srcId="{B51E35F0-E463-4F10-B0A2-6C99FD80F82A}" destId="{5129CE5E-821B-4033-ABD6-CC88C063ABF0}" srcOrd="2" destOrd="0" presId="urn:microsoft.com/office/officeart/2005/8/layout/orgChart1"/>
    <dgm:cxn modelId="{D1F3177C-C66B-4402-90E4-FF0BEF387B09}" type="presParOf" srcId="{DB942EF1-B2A8-46D3-BEA7-3C5A3827B3DC}" destId="{B84CDA3F-E3E3-4734-8901-C6251133C4B9}" srcOrd="2" destOrd="0" presId="urn:microsoft.com/office/officeart/2005/8/layout/orgChart1"/>
    <dgm:cxn modelId="{D6888D37-17F3-4C44-93A7-1F2E432C54BE}" type="presParOf" srcId="{DB942EF1-B2A8-46D3-BEA7-3C5A3827B3DC}" destId="{2F047DB9-38B1-4718-9527-9D2154DAD007}" srcOrd="3" destOrd="0" presId="urn:microsoft.com/office/officeart/2005/8/layout/orgChart1"/>
    <dgm:cxn modelId="{8656F718-200A-40BC-B9F8-2759341B7628}" type="presParOf" srcId="{2F047DB9-38B1-4718-9527-9D2154DAD007}" destId="{47C5A351-670E-4A48-8852-196EEFF8609C}" srcOrd="0" destOrd="0" presId="urn:microsoft.com/office/officeart/2005/8/layout/orgChart1"/>
    <dgm:cxn modelId="{57105EA4-626D-4159-AA0C-77C665412349}" type="presParOf" srcId="{47C5A351-670E-4A48-8852-196EEFF8609C}" destId="{595C744B-4F19-4A25-B116-41008B59E980}" srcOrd="0" destOrd="0" presId="urn:microsoft.com/office/officeart/2005/8/layout/orgChart1"/>
    <dgm:cxn modelId="{472922F3-F4B6-447E-93C4-75E4AA055355}" type="presParOf" srcId="{47C5A351-670E-4A48-8852-196EEFF8609C}" destId="{CF9EB45C-F517-418F-8390-E4948E9D64FE}" srcOrd="1" destOrd="0" presId="urn:microsoft.com/office/officeart/2005/8/layout/orgChart1"/>
    <dgm:cxn modelId="{A549EE19-65BF-443D-9BCF-C57191A4BD1E}" type="presParOf" srcId="{2F047DB9-38B1-4718-9527-9D2154DAD007}" destId="{9BF083FC-BC8F-4198-A00D-675EBB2FB8A2}" srcOrd="1" destOrd="0" presId="urn:microsoft.com/office/officeart/2005/8/layout/orgChart1"/>
    <dgm:cxn modelId="{988223EA-5295-4F55-AA77-9AC751923E80}" type="presParOf" srcId="{2F047DB9-38B1-4718-9527-9D2154DAD007}" destId="{B6B85AAB-FD1A-4115-BE70-7A4D9BEDABAA}" srcOrd="2" destOrd="0" presId="urn:microsoft.com/office/officeart/2005/8/layout/orgChart1"/>
    <dgm:cxn modelId="{2D1CCA0C-A781-4062-A63D-70DB79A37755}" type="presParOf" srcId="{DB942EF1-B2A8-46D3-BEA7-3C5A3827B3DC}" destId="{C0E5ED2D-4447-4E00-B2D3-FAC26B997E07}" srcOrd="4" destOrd="0" presId="urn:microsoft.com/office/officeart/2005/8/layout/orgChart1"/>
    <dgm:cxn modelId="{69F6E470-0032-4075-BA08-E45EC31640F2}" type="presParOf" srcId="{DB942EF1-B2A8-46D3-BEA7-3C5A3827B3DC}" destId="{737F4B63-0A1D-42E9-9D67-BCF98607637B}" srcOrd="5" destOrd="0" presId="urn:microsoft.com/office/officeart/2005/8/layout/orgChart1"/>
    <dgm:cxn modelId="{350A8163-C930-45A5-B783-74389EC480BF}" type="presParOf" srcId="{737F4B63-0A1D-42E9-9D67-BCF98607637B}" destId="{26557E9C-4DBC-4F7B-A732-4D473EF9D656}" srcOrd="0" destOrd="0" presId="urn:microsoft.com/office/officeart/2005/8/layout/orgChart1"/>
    <dgm:cxn modelId="{D051A267-F17B-4801-9B58-28B878928621}" type="presParOf" srcId="{26557E9C-4DBC-4F7B-A732-4D473EF9D656}" destId="{A28C5837-E7DC-4644-B8AF-3CF169F10C0E}" srcOrd="0" destOrd="0" presId="urn:microsoft.com/office/officeart/2005/8/layout/orgChart1"/>
    <dgm:cxn modelId="{44AB923C-9030-4DB9-917C-B76349F142F2}" type="presParOf" srcId="{26557E9C-4DBC-4F7B-A732-4D473EF9D656}" destId="{46CE82EB-38FF-49F6-AB32-4567174A6AEE}" srcOrd="1" destOrd="0" presId="urn:microsoft.com/office/officeart/2005/8/layout/orgChart1"/>
    <dgm:cxn modelId="{DCA71766-2F08-4F68-8258-B19FD0AF1279}" type="presParOf" srcId="{737F4B63-0A1D-42E9-9D67-BCF98607637B}" destId="{8494F029-C8C4-4D98-AEF1-97327D6699DE}" srcOrd="1" destOrd="0" presId="urn:microsoft.com/office/officeart/2005/8/layout/orgChart1"/>
    <dgm:cxn modelId="{059A5C73-CA44-4BAB-B646-766352B2D403}" type="presParOf" srcId="{737F4B63-0A1D-42E9-9D67-BCF98607637B}" destId="{B535A72D-E5A3-4DCE-96A2-477831F42D73}" srcOrd="2" destOrd="0" presId="urn:microsoft.com/office/officeart/2005/8/layout/orgChart1"/>
    <dgm:cxn modelId="{F0E9D7AC-B821-4DC2-B99C-A692D340CF79}" type="presParOf" srcId="{CB2B2522-27CE-4C24-AB50-695747E5CA06}" destId="{36669DE2-8291-4D40-A6C4-660E59E15B1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9D3F014-A7ED-4E9D-9DA2-A24168D6A4AD}" type="doc">
      <dgm:prSet loTypeId="urn:microsoft.com/office/officeart/2005/8/layout/hierarchy1" loCatId="hierarchy" qsTypeId="urn:microsoft.com/office/officeart/2005/8/quickstyle/3d2" qsCatId="3D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C2186C6E-5653-4EA8-9C6F-721E1CE379FA}">
      <dgm:prSet custT="1"/>
      <dgm:spPr/>
      <dgm:t>
        <a:bodyPr/>
        <a:lstStyle/>
        <a:p>
          <a:pPr rtl="0"/>
          <a:r>
            <a:rPr lang="ru-RU" sz="28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Открыты в 2 возрастных группах детского сада мини-музеи:</a:t>
          </a:r>
          <a:endParaRPr lang="ru-RU" sz="28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6F3474-0843-441F-9CAE-3848503C7E75}" type="parTrans" cxnId="{BB4A7D53-74FC-4A8A-A547-FF4199EF5E12}">
      <dgm:prSet/>
      <dgm:spPr/>
      <dgm:t>
        <a:bodyPr/>
        <a:lstStyle/>
        <a:p>
          <a:endParaRPr lang="ru-RU"/>
        </a:p>
      </dgm:t>
    </dgm:pt>
    <dgm:pt modelId="{5943B96C-3FD8-471A-9E22-F916401051DB}" type="sibTrans" cxnId="{BB4A7D53-74FC-4A8A-A547-FF4199EF5E12}">
      <dgm:prSet/>
      <dgm:spPr/>
      <dgm:t>
        <a:bodyPr/>
        <a:lstStyle/>
        <a:p>
          <a:endParaRPr lang="ru-RU"/>
        </a:p>
      </dgm:t>
    </dgm:pt>
    <dgm:pt modelId="{AC902DEB-9A31-4DF4-AAC1-DEEDCDA3E7EE}">
      <dgm:prSet custT="1"/>
      <dgm:spPr/>
      <dgm:t>
        <a:bodyPr/>
        <a:lstStyle/>
        <a:p>
          <a:pPr rtl="0"/>
          <a:r>
            <a:rPr lang="ru-R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Русской культуры</a:t>
          </a:r>
          <a:endParaRPr lang="ru-RU" sz="20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4E6FAE-0EF8-4E7D-90E5-9D2AD5FE954A}" type="parTrans" cxnId="{1966EE7B-9A8B-414C-8D0F-273E0EA76068}">
      <dgm:prSet/>
      <dgm:spPr/>
      <dgm:t>
        <a:bodyPr/>
        <a:lstStyle/>
        <a:p>
          <a:endParaRPr lang="ru-RU"/>
        </a:p>
      </dgm:t>
    </dgm:pt>
    <dgm:pt modelId="{EBBC7610-4419-4528-86D1-8FF25EB54D41}" type="sibTrans" cxnId="{1966EE7B-9A8B-414C-8D0F-273E0EA76068}">
      <dgm:prSet/>
      <dgm:spPr/>
      <dgm:t>
        <a:bodyPr/>
        <a:lstStyle/>
        <a:p>
          <a:endParaRPr lang="ru-RU"/>
        </a:p>
      </dgm:t>
    </dgm:pt>
    <dgm:pt modelId="{76ED4DE1-BB4C-4B50-8970-7625D1313EDF}">
      <dgm:prSet custT="1"/>
      <dgm:spPr/>
      <dgm:t>
        <a:bodyPr/>
        <a:lstStyle/>
        <a:p>
          <a:pPr rtl="0"/>
          <a:r>
            <a:rPr lang="ru-RU" sz="2000" b="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Якутской культуры</a:t>
          </a:r>
          <a:endParaRPr lang="ru-RU" sz="2000" b="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9EC311-7871-499B-AA12-BB6DD0DD8D53}" type="parTrans" cxnId="{F5031A97-02B3-4E7C-99F0-B217DA7611C5}">
      <dgm:prSet/>
      <dgm:spPr/>
      <dgm:t>
        <a:bodyPr/>
        <a:lstStyle/>
        <a:p>
          <a:endParaRPr lang="ru-RU"/>
        </a:p>
      </dgm:t>
    </dgm:pt>
    <dgm:pt modelId="{02D2F0F1-D1CD-4BAF-93D6-CDA169ED3ABB}" type="sibTrans" cxnId="{F5031A97-02B3-4E7C-99F0-B217DA7611C5}">
      <dgm:prSet/>
      <dgm:spPr/>
      <dgm:t>
        <a:bodyPr/>
        <a:lstStyle/>
        <a:p>
          <a:endParaRPr lang="ru-RU"/>
        </a:p>
      </dgm:t>
    </dgm:pt>
    <dgm:pt modelId="{B602FD4A-76A5-458A-BBDF-D158CBAE7A37}" type="pres">
      <dgm:prSet presAssocID="{D9D3F014-A7ED-4E9D-9DA2-A24168D6A4A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8136611-4CE1-49E4-A0E4-7AA7B711A7B9}" type="pres">
      <dgm:prSet presAssocID="{C2186C6E-5653-4EA8-9C6F-721E1CE379FA}" presName="hierRoot1" presStyleCnt="0"/>
      <dgm:spPr/>
    </dgm:pt>
    <dgm:pt modelId="{21E23AE6-DBC3-4606-A4B9-FD7EED49CD1C}" type="pres">
      <dgm:prSet presAssocID="{C2186C6E-5653-4EA8-9C6F-721E1CE379FA}" presName="composite" presStyleCnt="0"/>
      <dgm:spPr/>
    </dgm:pt>
    <dgm:pt modelId="{743BCE7A-DF8C-46C5-8BA1-4707C8424772}" type="pres">
      <dgm:prSet presAssocID="{C2186C6E-5653-4EA8-9C6F-721E1CE379FA}" presName="background" presStyleLbl="node0" presStyleIdx="0" presStyleCnt="1"/>
      <dgm:spPr/>
    </dgm:pt>
    <dgm:pt modelId="{05A290E9-30C6-44C6-B2BB-BBD2879310DB}" type="pres">
      <dgm:prSet presAssocID="{C2186C6E-5653-4EA8-9C6F-721E1CE379FA}" presName="text" presStyleLbl="fgAcc0" presStyleIdx="0" presStyleCnt="1" custScaleX="301885" custScaleY="615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1CE0A44-C7DC-4A04-889B-5560C7E8393C}" type="pres">
      <dgm:prSet presAssocID="{C2186C6E-5653-4EA8-9C6F-721E1CE379FA}" presName="hierChild2" presStyleCnt="0"/>
      <dgm:spPr/>
    </dgm:pt>
    <dgm:pt modelId="{FD4ABE71-37F7-4847-8853-20001B203F04}" type="pres">
      <dgm:prSet presAssocID="{C14E6FAE-0EF8-4E7D-90E5-9D2AD5FE954A}" presName="Name10" presStyleLbl="parChTrans1D2" presStyleIdx="0" presStyleCnt="2"/>
      <dgm:spPr/>
      <dgm:t>
        <a:bodyPr/>
        <a:lstStyle/>
        <a:p>
          <a:endParaRPr lang="ru-RU"/>
        </a:p>
      </dgm:t>
    </dgm:pt>
    <dgm:pt modelId="{4899D81D-9FC3-4AF4-88D4-DD062F3630C3}" type="pres">
      <dgm:prSet presAssocID="{AC902DEB-9A31-4DF4-AAC1-DEEDCDA3E7EE}" presName="hierRoot2" presStyleCnt="0"/>
      <dgm:spPr/>
    </dgm:pt>
    <dgm:pt modelId="{FA4D1B8B-4913-4D08-A0E9-08A93D313A96}" type="pres">
      <dgm:prSet presAssocID="{AC902DEB-9A31-4DF4-AAC1-DEEDCDA3E7EE}" presName="composite2" presStyleCnt="0"/>
      <dgm:spPr/>
    </dgm:pt>
    <dgm:pt modelId="{6A3AACC1-2108-47ED-847F-81A766DC0358}" type="pres">
      <dgm:prSet presAssocID="{AC902DEB-9A31-4DF4-AAC1-DEEDCDA3E7EE}" presName="background2" presStyleLbl="node2" presStyleIdx="0" presStyleCnt="2"/>
      <dgm:spPr/>
    </dgm:pt>
    <dgm:pt modelId="{AC76373C-9C9A-49E6-AF9A-A5C3C46B8F46}" type="pres">
      <dgm:prSet presAssocID="{AC902DEB-9A31-4DF4-AAC1-DEEDCDA3E7EE}" presName="text2" presStyleLbl="fgAcc2" presStyleIdx="0" presStyleCnt="2" custScaleX="84832" custScaleY="642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45824BF-BE4A-4A6B-81B4-EB51039FE685}" type="pres">
      <dgm:prSet presAssocID="{AC902DEB-9A31-4DF4-AAC1-DEEDCDA3E7EE}" presName="hierChild3" presStyleCnt="0"/>
      <dgm:spPr/>
    </dgm:pt>
    <dgm:pt modelId="{F2130C79-4D4B-4FCE-B120-34BC2DC1EC0E}" type="pres">
      <dgm:prSet presAssocID="{C69EC311-7871-499B-AA12-BB6DD0DD8D53}" presName="Name10" presStyleLbl="parChTrans1D2" presStyleIdx="1" presStyleCnt="2"/>
      <dgm:spPr/>
      <dgm:t>
        <a:bodyPr/>
        <a:lstStyle/>
        <a:p>
          <a:endParaRPr lang="ru-RU"/>
        </a:p>
      </dgm:t>
    </dgm:pt>
    <dgm:pt modelId="{B6B2ACAA-5442-4998-88AE-F18D3AFB12D7}" type="pres">
      <dgm:prSet presAssocID="{76ED4DE1-BB4C-4B50-8970-7625D1313EDF}" presName="hierRoot2" presStyleCnt="0"/>
      <dgm:spPr/>
    </dgm:pt>
    <dgm:pt modelId="{335CE7B3-E89E-4D14-BA6F-01EE639BD57B}" type="pres">
      <dgm:prSet presAssocID="{76ED4DE1-BB4C-4B50-8970-7625D1313EDF}" presName="composite2" presStyleCnt="0"/>
      <dgm:spPr/>
    </dgm:pt>
    <dgm:pt modelId="{1290CE50-9522-4511-98F7-7066CA7F58FC}" type="pres">
      <dgm:prSet presAssocID="{76ED4DE1-BB4C-4B50-8970-7625D1313EDF}" presName="background2" presStyleLbl="node2" presStyleIdx="1" presStyleCnt="2"/>
      <dgm:spPr/>
    </dgm:pt>
    <dgm:pt modelId="{4183F427-800C-4DF9-9B3E-DE8FB42BC6C4}" type="pres">
      <dgm:prSet presAssocID="{76ED4DE1-BB4C-4B50-8970-7625D1313EDF}" presName="text2" presStyleLbl="fgAcc2" presStyleIdx="1" presStyleCnt="2" custScaleX="93606" custScaleY="64210" custLinFactNeighborX="216" custLinFactNeighborY="-47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E322A4-162F-4D9E-B759-DAA136A607F7}" type="pres">
      <dgm:prSet presAssocID="{76ED4DE1-BB4C-4B50-8970-7625D1313EDF}" presName="hierChild3" presStyleCnt="0"/>
      <dgm:spPr/>
    </dgm:pt>
  </dgm:ptLst>
  <dgm:cxnLst>
    <dgm:cxn modelId="{F5031A97-02B3-4E7C-99F0-B217DA7611C5}" srcId="{C2186C6E-5653-4EA8-9C6F-721E1CE379FA}" destId="{76ED4DE1-BB4C-4B50-8970-7625D1313EDF}" srcOrd="1" destOrd="0" parTransId="{C69EC311-7871-499B-AA12-BB6DD0DD8D53}" sibTransId="{02D2F0F1-D1CD-4BAF-93D6-CDA169ED3ABB}"/>
    <dgm:cxn modelId="{BB4A7D53-74FC-4A8A-A547-FF4199EF5E12}" srcId="{D9D3F014-A7ED-4E9D-9DA2-A24168D6A4AD}" destId="{C2186C6E-5653-4EA8-9C6F-721E1CE379FA}" srcOrd="0" destOrd="0" parTransId="{806F3474-0843-441F-9CAE-3848503C7E75}" sibTransId="{5943B96C-3FD8-471A-9E22-F916401051DB}"/>
    <dgm:cxn modelId="{C6AD2D2E-9535-48C2-89AE-408FB3764C98}" type="presOf" srcId="{C14E6FAE-0EF8-4E7D-90E5-9D2AD5FE954A}" destId="{FD4ABE71-37F7-4847-8853-20001B203F04}" srcOrd="0" destOrd="0" presId="urn:microsoft.com/office/officeart/2005/8/layout/hierarchy1"/>
    <dgm:cxn modelId="{62BBEF3A-F986-4587-AFEF-FBDCC2E987DB}" type="presOf" srcId="{76ED4DE1-BB4C-4B50-8970-7625D1313EDF}" destId="{4183F427-800C-4DF9-9B3E-DE8FB42BC6C4}" srcOrd="0" destOrd="0" presId="urn:microsoft.com/office/officeart/2005/8/layout/hierarchy1"/>
    <dgm:cxn modelId="{5D3E1584-CD44-4B79-A166-7914F0E16501}" type="presOf" srcId="{C69EC311-7871-499B-AA12-BB6DD0DD8D53}" destId="{F2130C79-4D4B-4FCE-B120-34BC2DC1EC0E}" srcOrd="0" destOrd="0" presId="urn:microsoft.com/office/officeart/2005/8/layout/hierarchy1"/>
    <dgm:cxn modelId="{1966EE7B-9A8B-414C-8D0F-273E0EA76068}" srcId="{C2186C6E-5653-4EA8-9C6F-721E1CE379FA}" destId="{AC902DEB-9A31-4DF4-AAC1-DEEDCDA3E7EE}" srcOrd="0" destOrd="0" parTransId="{C14E6FAE-0EF8-4E7D-90E5-9D2AD5FE954A}" sibTransId="{EBBC7610-4419-4528-86D1-8FF25EB54D41}"/>
    <dgm:cxn modelId="{585E7825-ED4B-452B-B650-2863DAB8B538}" type="presOf" srcId="{C2186C6E-5653-4EA8-9C6F-721E1CE379FA}" destId="{05A290E9-30C6-44C6-B2BB-BBD2879310DB}" srcOrd="0" destOrd="0" presId="urn:microsoft.com/office/officeart/2005/8/layout/hierarchy1"/>
    <dgm:cxn modelId="{A7854F2E-D9E9-44F7-AE66-3B476E3AAAFE}" type="presOf" srcId="{D9D3F014-A7ED-4E9D-9DA2-A24168D6A4AD}" destId="{B602FD4A-76A5-458A-BBDF-D158CBAE7A37}" srcOrd="0" destOrd="0" presId="urn:microsoft.com/office/officeart/2005/8/layout/hierarchy1"/>
    <dgm:cxn modelId="{63FF069F-0453-43DB-BB07-CE096C783E4D}" type="presOf" srcId="{AC902DEB-9A31-4DF4-AAC1-DEEDCDA3E7EE}" destId="{AC76373C-9C9A-49E6-AF9A-A5C3C46B8F46}" srcOrd="0" destOrd="0" presId="urn:microsoft.com/office/officeart/2005/8/layout/hierarchy1"/>
    <dgm:cxn modelId="{C4841DB3-E0A1-4252-9BBA-F3E646B41E9E}" type="presParOf" srcId="{B602FD4A-76A5-458A-BBDF-D158CBAE7A37}" destId="{F8136611-4CE1-49E4-A0E4-7AA7B711A7B9}" srcOrd="0" destOrd="0" presId="urn:microsoft.com/office/officeart/2005/8/layout/hierarchy1"/>
    <dgm:cxn modelId="{901080A6-6737-476B-B7D2-1F705F033FD4}" type="presParOf" srcId="{F8136611-4CE1-49E4-A0E4-7AA7B711A7B9}" destId="{21E23AE6-DBC3-4606-A4B9-FD7EED49CD1C}" srcOrd="0" destOrd="0" presId="urn:microsoft.com/office/officeart/2005/8/layout/hierarchy1"/>
    <dgm:cxn modelId="{C54E7E13-D847-4E5A-97B8-C98AC315032A}" type="presParOf" srcId="{21E23AE6-DBC3-4606-A4B9-FD7EED49CD1C}" destId="{743BCE7A-DF8C-46C5-8BA1-4707C8424772}" srcOrd="0" destOrd="0" presId="urn:microsoft.com/office/officeart/2005/8/layout/hierarchy1"/>
    <dgm:cxn modelId="{9D7EF5FA-C980-465E-BBCC-64B7551DB9EC}" type="presParOf" srcId="{21E23AE6-DBC3-4606-A4B9-FD7EED49CD1C}" destId="{05A290E9-30C6-44C6-B2BB-BBD2879310DB}" srcOrd="1" destOrd="0" presId="urn:microsoft.com/office/officeart/2005/8/layout/hierarchy1"/>
    <dgm:cxn modelId="{3BC9B0BC-0FBC-4614-ADCB-68F7B2BCB9A8}" type="presParOf" srcId="{F8136611-4CE1-49E4-A0E4-7AA7B711A7B9}" destId="{C1CE0A44-C7DC-4A04-889B-5560C7E8393C}" srcOrd="1" destOrd="0" presId="urn:microsoft.com/office/officeart/2005/8/layout/hierarchy1"/>
    <dgm:cxn modelId="{B725A2F2-FEAA-4711-8C6A-8EAEB41020B0}" type="presParOf" srcId="{C1CE0A44-C7DC-4A04-889B-5560C7E8393C}" destId="{FD4ABE71-37F7-4847-8853-20001B203F04}" srcOrd="0" destOrd="0" presId="urn:microsoft.com/office/officeart/2005/8/layout/hierarchy1"/>
    <dgm:cxn modelId="{55264016-0394-4CDE-8B8A-5425B54AE7BC}" type="presParOf" srcId="{C1CE0A44-C7DC-4A04-889B-5560C7E8393C}" destId="{4899D81D-9FC3-4AF4-88D4-DD062F3630C3}" srcOrd="1" destOrd="0" presId="urn:microsoft.com/office/officeart/2005/8/layout/hierarchy1"/>
    <dgm:cxn modelId="{9D5BC1E0-4460-48B2-949E-047C1EC0FDDE}" type="presParOf" srcId="{4899D81D-9FC3-4AF4-88D4-DD062F3630C3}" destId="{FA4D1B8B-4913-4D08-A0E9-08A93D313A96}" srcOrd="0" destOrd="0" presId="urn:microsoft.com/office/officeart/2005/8/layout/hierarchy1"/>
    <dgm:cxn modelId="{EC650FC9-0029-4E78-90FB-6D48DB218811}" type="presParOf" srcId="{FA4D1B8B-4913-4D08-A0E9-08A93D313A96}" destId="{6A3AACC1-2108-47ED-847F-81A766DC0358}" srcOrd="0" destOrd="0" presId="urn:microsoft.com/office/officeart/2005/8/layout/hierarchy1"/>
    <dgm:cxn modelId="{F7E06E4C-23D2-47D9-A698-CC1789404A71}" type="presParOf" srcId="{FA4D1B8B-4913-4D08-A0E9-08A93D313A96}" destId="{AC76373C-9C9A-49E6-AF9A-A5C3C46B8F46}" srcOrd="1" destOrd="0" presId="urn:microsoft.com/office/officeart/2005/8/layout/hierarchy1"/>
    <dgm:cxn modelId="{BC698B3B-39FB-4131-B9F8-09487DD459DE}" type="presParOf" srcId="{4899D81D-9FC3-4AF4-88D4-DD062F3630C3}" destId="{F45824BF-BE4A-4A6B-81B4-EB51039FE685}" srcOrd="1" destOrd="0" presId="urn:microsoft.com/office/officeart/2005/8/layout/hierarchy1"/>
    <dgm:cxn modelId="{3E478C97-B738-424F-B868-E16A0288E2CF}" type="presParOf" srcId="{C1CE0A44-C7DC-4A04-889B-5560C7E8393C}" destId="{F2130C79-4D4B-4FCE-B120-34BC2DC1EC0E}" srcOrd="2" destOrd="0" presId="urn:microsoft.com/office/officeart/2005/8/layout/hierarchy1"/>
    <dgm:cxn modelId="{AE3059E1-1C85-4F5B-843D-DA0B21C41BAB}" type="presParOf" srcId="{C1CE0A44-C7DC-4A04-889B-5560C7E8393C}" destId="{B6B2ACAA-5442-4998-88AE-F18D3AFB12D7}" srcOrd="3" destOrd="0" presId="urn:microsoft.com/office/officeart/2005/8/layout/hierarchy1"/>
    <dgm:cxn modelId="{43A35720-CFDF-42AD-90FB-959DC68C9427}" type="presParOf" srcId="{B6B2ACAA-5442-4998-88AE-F18D3AFB12D7}" destId="{335CE7B3-E89E-4D14-BA6F-01EE639BD57B}" srcOrd="0" destOrd="0" presId="urn:microsoft.com/office/officeart/2005/8/layout/hierarchy1"/>
    <dgm:cxn modelId="{6CB22195-6013-4568-81FB-F64CC208B2AA}" type="presParOf" srcId="{335CE7B3-E89E-4D14-BA6F-01EE639BD57B}" destId="{1290CE50-9522-4511-98F7-7066CA7F58FC}" srcOrd="0" destOrd="0" presId="urn:microsoft.com/office/officeart/2005/8/layout/hierarchy1"/>
    <dgm:cxn modelId="{C1E8CD48-3EEE-46D3-BFD0-AD4A37133880}" type="presParOf" srcId="{335CE7B3-E89E-4D14-BA6F-01EE639BD57B}" destId="{4183F427-800C-4DF9-9B3E-DE8FB42BC6C4}" srcOrd="1" destOrd="0" presId="urn:microsoft.com/office/officeart/2005/8/layout/hierarchy1"/>
    <dgm:cxn modelId="{F2096556-E6A2-456E-BBD1-E212926CE26C}" type="presParOf" srcId="{B6B2ACAA-5442-4998-88AE-F18D3AFB12D7}" destId="{8EE322A4-162F-4D9E-B759-DAA136A607F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F2B1861-5579-4EC0-9845-B3915CD266C7}" type="doc">
      <dgm:prSet loTypeId="urn:microsoft.com/office/officeart/2005/8/layout/hierarchy5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6C17BE9-E73E-4963-80A0-07086D7F9378}">
      <dgm:prSet custT="1"/>
      <dgm:spPr/>
      <dgm:t>
        <a:bodyPr/>
        <a:lstStyle/>
        <a:p>
          <a:pPr rtl="0"/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Проведены мероприятия: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F5426D-1520-4D3C-8846-2CF61307F2CF}" type="parTrans" cxnId="{9B3A7312-9F38-4FE9-B020-F3B25225D664}">
      <dgm:prSet/>
      <dgm:spPr/>
      <dgm:t>
        <a:bodyPr/>
        <a:lstStyle/>
        <a:p>
          <a:endParaRPr lang="ru-RU"/>
        </a:p>
      </dgm:t>
    </dgm:pt>
    <dgm:pt modelId="{82200CF9-254F-4621-BE80-9852122492A1}" type="sibTrans" cxnId="{9B3A7312-9F38-4FE9-B020-F3B25225D664}">
      <dgm:prSet/>
      <dgm:spPr/>
      <dgm:t>
        <a:bodyPr/>
        <a:lstStyle/>
        <a:p>
          <a:endParaRPr lang="ru-RU"/>
        </a:p>
      </dgm:t>
    </dgm:pt>
    <dgm:pt modelId="{2B39D9C0-D04B-4FF5-AB96-CB1D134BD6DB}">
      <dgm:prSet custT="1"/>
      <dgm:spPr/>
      <dgm:t>
        <a:bodyPr/>
        <a:lstStyle/>
        <a:p>
          <a:pPr rtl="0"/>
          <a:endParaRPr lang="ru-RU" sz="1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rtl="0"/>
          <a:r>
            <a:rPr lang="ru-RU" sz="1800" i="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Экскурсии в мини-музеи, досуги и развлечения</a:t>
          </a:r>
          <a:endParaRPr lang="ru-RU" sz="1800" i="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DC4DAE-622B-4B6C-8105-DF205816C085}" type="parTrans" cxnId="{FA17E959-6629-4FEB-BD6C-2CB9E6AA8059}">
      <dgm:prSet/>
      <dgm:spPr/>
      <dgm:t>
        <a:bodyPr/>
        <a:lstStyle/>
        <a:p>
          <a:endParaRPr lang="ru-RU"/>
        </a:p>
      </dgm:t>
    </dgm:pt>
    <dgm:pt modelId="{DFA0BD6C-00ED-4332-9AFE-1168683DAAB8}" type="sibTrans" cxnId="{FA17E959-6629-4FEB-BD6C-2CB9E6AA8059}">
      <dgm:prSet/>
      <dgm:spPr/>
      <dgm:t>
        <a:bodyPr/>
        <a:lstStyle/>
        <a:p>
          <a:endParaRPr lang="ru-RU"/>
        </a:p>
      </dgm:t>
    </dgm:pt>
    <dgm:pt modelId="{C4AE6E4F-05B7-421B-9EB2-7C76C8ADABE3}">
      <dgm:prSet custT="1"/>
      <dgm:spPr/>
      <dgm:t>
        <a:bodyPr/>
        <a:lstStyle/>
        <a:p>
          <a:pPr rtl="0"/>
          <a:endParaRPr lang="ru-RU" sz="1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rtl="0"/>
          <a:r>
            <a:rPr lang="ru-RU" sz="18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Семинар-практикум, мастер-классы для родителей</a:t>
          </a:r>
          <a:endParaRPr lang="ru-RU" sz="18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060412-0AD0-4AD4-8487-8588DB63A95A}" type="parTrans" cxnId="{9422536B-C78B-40CE-86C2-D1CFB88AE619}">
      <dgm:prSet/>
      <dgm:spPr/>
      <dgm:t>
        <a:bodyPr/>
        <a:lstStyle/>
        <a:p>
          <a:endParaRPr lang="ru-RU"/>
        </a:p>
      </dgm:t>
    </dgm:pt>
    <dgm:pt modelId="{4D118F5E-2113-4613-9078-EC5E995214FC}" type="sibTrans" cxnId="{9422536B-C78B-40CE-86C2-D1CFB88AE619}">
      <dgm:prSet/>
      <dgm:spPr/>
      <dgm:t>
        <a:bodyPr/>
        <a:lstStyle/>
        <a:p>
          <a:endParaRPr lang="ru-RU"/>
        </a:p>
      </dgm:t>
    </dgm:pt>
    <dgm:pt modelId="{5FDD3344-D896-47E0-8863-ACD3D977C414}">
      <dgm:prSet custT="1"/>
      <dgm:spPr/>
      <dgm:t>
        <a:bodyPr/>
        <a:lstStyle/>
        <a:p>
          <a:pPr rtl="0"/>
          <a:endParaRPr lang="ru-RU" sz="1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rtl="0"/>
          <a:endParaRPr lang="ru-RU" sz="1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rtl="0"/>
          <a:endParaRPr lang="ru-RU" sz="1800" dirty="0" smtClean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rtl="0"/>
          <a:r>
            <a:rPr lang="ru-RU" sz="18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Праздничные концерты, посвященные Дню народного единства </a:t>
          </a:r>
          <a:endParaRPr lang="ru-RU" sz="18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D500EF-CD0C-4066-9C00-34D3AD305C32}" type="parTrans" cxnId="{D742DA82-123E-4CCB-A76E-E295BCC63144}">
      <dgm:prSet/>
      <dgm:spPr/>
      <dgm:t>
        <a:bodyPr/>
        <a:lstStyle/>
        <a:p>
          <a:endParaRPr lang="ru-RU"/>
        </a:p>
      </dgm:t>
    </dgm:pt>
    <dgm:pt modelId="{D768250A-68D0-43AA-BEAA-B459974AEA36}" type="sibTrans" cxnId="{D742DA82-123E-4CCB-A76E-E295BCC63144}">
      <dgm:prSet/>
      <dgm:spPr/>
      <dgm:t>
        <a:bodyPr/>
        <a:lstStyle/>
        <a:p>
          <a:endParaRPr lang="ru-RU"/>
        </a:p>
      </dgm:t>
    </dgm:pt>
    <dgm:pt modelId="{DB9EA899-6257-42A6-AA2D-AFBF5D498506}" type="pres">
      <dgm:prSet presAssocID="{5F2B1861-5579-4EC0-9845-B3915CD266C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60B83E-DD0B-4F8E-907F-6F3DDA6D7096}" type="pres">
      <dgm:prSet presAssocID="{5F2B1861-5579-4EC0-9845-B3915CD266C7}" presName="hierFlow" presStyleCnt="0"/>
      <dgm:spPr/>
    </dgm:pt>
    <dgm:pt modelId="{A1FDE28E-A2D9-464C-BCCF-912812935077}" type="pres">
      <dgm:prSet presAssocID="{5F2B1861-5579-4EC0-9845-B3915CD266C7}" presName="firstBuf" presStyleCnt="0"/>
      <dgm:spPr/>
    </dgm:pt>
    <dgm:pt modelId="{D77BE6F5-73C2-48A6-AD1C-3226207D58EE}" type="pres">
      <dgm:prSet presAssocID="{5F2B1861-5579-4EC0-9845-B3915CD266C7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BA3A538-4C45-4B94-A326-E6CAF1EB9C9F}" type="pres">
      <dgm:prSet presAssocID="{66C17BE9-E73E-4963-80A0-07086D7F9378}" presName="Name17" presStyleCnt="0"/>
      <dgm:spPr/>
    </dgm:pt>
    <dgm:pt modelId="{812BB3A3-6624-4D68-A3E3-55633C9E6C4F}" type="pres">
      <dgm:prSet presAssocID="{66C17BE9-E73E-4963-80A0-07086D7F9378}" presName="level1Shape" presStyleLbl="node0" presStyleIdx="0" presStyleCnt="1" custScaleY="33995" custLinFactNeighborX="-3600" custLinFactNeighborY="136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91826C-478F-4374-8787-0FBEB17F991B}" type="pres">
      <dgm:prSet presAssocID="{66C17BE9-E73E-4963-80A0-07086D7F9378}" presName="hierChild2" presStyleCnt="0"/>
      <dgm:spPr/>
    </dgm:pt>
    <dgm:pt modelId="{2728CAC1-F080-487F-84C1-BEDC357C8023}" type="pres">
      <dgm:prSet presAssocID="{5F2B1861-5579-4EC0-9845-B3915CD266C7}" presName="bgShapesFlow" presStyleCnt="0"/>
      <dgm:spPr/>
    </dgm:pt>
    <dgm:pt modelId="{9239C237-4DFA-412A-8C34-F890BE879CE7}" type="pres">
      <dgm:prSet presAssocID="{2B39D9C0-D04B-4FF5-AB96-CB1D134BD6DB}" presName="rectComp" presStyleCnt="0"/>
      <dgm:spPr/>
    </dgm:pt>
    <dgm:pt modelId="{F4E17C98-9CBC-48AC-9B0E-C18E192F9ADC}" type="pres">
      <dgm:prSet presAssocID="{2B39D9C0-D04B-4FF5-AB96-CB1D134BD6DB}" presName="bgRect" presStyleLbl="bgShp" presStyleIdx="0" presStyleCnt="3"/>
      <dgm:spPr/>
      <dgm:t>
        <a:bodyPr/>
        <a:lstStyle/>
        <a:p>
          <a:endParaRPr lang="ru-RU"/>
        </a:p>
      </dgm:t>
    </dgm:pt>
    <dgm:pt modelId="{05810C44-5BBE-4476-BBE7-764A4FB1F73A}" type="pres">
      <dgm:prSet presAssocID="{2B39D9C0-D04B-4FF5-AB96-CB1D134BD6DB}" presName="bgRectTx" presStyleLbl="bgShp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BC949E-841A-4571-80FF-4EE8F30304EC}" type="pres">
      <dgm:prSet presAssocID="{2B39D9C0-D04B-4FF5-AB96-CB1D134BD6DB}" presName="spComp" presStyleCnt="0"/>
      <dgm:spPr/>
    </dgm:pt>
    <dgm:pt modelId="{45672984-1D96-4F1E-AC77-332D3FF631FE}" type="pres">
      <dgm:prSet presAssocID="{2B39D9C0-D04B-4FF5-AB96-CB1D134BD6DB}" presName="hSp" presStyleCnt="0"/>
      <dgm:spPr/>
    </dgm:pt>
    <dgm:pt modelId="{B4DE0993-B739-4AB5-8D46-570B16F1BE04}" type="pres">
      <dgm:prSet presAssocID="{C4AE6E4F-05B7-421B-9EB2-7C76C8ADABE3}" presName="rectComp" presStyleCnt="0"/>
      <dgm:spPr/>
    </dgm:pt>
    <dgm:pt modelId="{EAE70A7D-444D-4B05-B478-E77FE17B0440}" type="pres">
      <dgm:prSet presAssocID="{C4AE6E4F-05B7-421B-9EB2-7C76C8ADABE3}" presName="bgRect" presStyleLbl="bgShp" presStyleIdx="1" presStyleCnt="3" custLinFactNeighborX="1499" custLinFactNeighborY="541"/>
      <dgm:spPr/>
      <dgm:t>
        <a:bodyPr/>
        <a:lstStyle/>
        <a:p>
          <a:endParaRPr lang="ru-RU"/>
        </a:p>
      </dgm:t>
    </dgm:pt>
    <dgm:pt modelId="{87F70B00-8221-4EF2-B3BD-7A0A666ED048}" type="pres">
      <dgm:prSet presAssocID="{C4AE6E4F-05B7-421B-9EB2-7C76C8ADABE3}" presName="bgRectTx" presStyleLbl="bgShp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BBD35A-9B7E-4F56-A194-01D4E0DD9D38}" type="pres">
      <dgm:prSet presAssocID="{C4AE6E4F-05B7-421B-9EB2-7C76C8ADABE3}" presName="spComp" presStyleCnt="0"/>
      <dgm:spPr/>
    </dgm:pt>
    <dgm:pt modelId="{5F817A9F-C7DF-4F27-827C-A75D4A42B76C}" type="pres">
      <dgm:prSet presAssocID="{C4AE6E4F-05B7-421B-9EB2-7C76C8ADABE3}" presName="hSp" presStyleCnt="0"/>
      <dgm:spPr/>
    </dgm:pt>
    <dgm:pt modelId="{BB2021E2-1713-4CB8-9983-9DD890ABB071}" type="pres">
      <dgm:prSet presAssocID="{5FDD3344-D896-47E0-8863-ACD3D977C414}" presName="rectComp" presStyleCnt="0"/>
      <dgm:spPr/>
    </dgm:pt>
    <dgm:pt modelId="{63A8A0FD-47A9-438B-A776-AF822655CC9E}" type="pres">
      <dgm:prSet presAssocID="{5FDD3344-D896-47E0-8863-ACD3D977C414}" presName="bgRect" presStyleLbl="bgShp" presStyleIdx="2" presStyleCnt="3"/>
      <dgm:spPr/>
      <dgm:t>
        <a:bodyPr/>
        <a:lstStyle/>
        <a:p>
          <a:endParaRPr lang="ru-RU"/>
        </a:p>
      </dgm:t>
    </dgm:pt>
    <dgm:pt modelId="{AAE34866-9C7E-4928-A0F9-7BC46DC9B7DD}" type="pres">
      <dgm:prSet presAssocID="{5FDD3344-D896-47E0-8863-ACD3D977C414}" presName="bgRectTx" presStyleLbl="bgShp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42DA82-123E-4CCB-A76E-E295BCC63144}" srcId="{5F2B1861-5579-4EC0-9845-B3915CD266C7}" destId="{5FDD3344-D896-47E0-8863-ACD3D977C414}" srcOrd="3" destOrd="0" parTransId="{B6D500EF-CD0C-4066-9C00-34D3AD305C32}" sibTransId="{D768250A-68D0-43AA-BEAA-B459974AEA36}"/>
    <dgm:cxn modelId="{179F2057-D9C4-4216-B20D-64E21423DC2A}" type="presOf" srcId="{66C17BE9-E73E-4963-80A0-07086D7F9378}" destId="{812BB3A3-6624-4D68-A3E3-55633C9E6C4F}" srcOrd="0" destOrd="0" presId="urn:microsoft.com/office/officeart/2005/8/layout/hierarchy5"/>
    <dgm:cxn modelId="{76477681-9B97-40E4-91B1-DAF3DF924AAE}" type="presOf" srcId="{C4AE6E4F-05B7-421B-9EB2-7C76C8ADABE3}" destId="{EAE70A7D-444D-4B05-B478-E77FE17B0440}" srcOrd="0" destOrd="0" presId="urn:microsoft.com/office/officeart/2005/8/layout/hierarchy5"/>
    <dgm:cxn modelId="{9422536B-C78B-40CE-86C2-D1CFB88AE619}" srcId="{5F2B1861-5579-4EC0-9845-B3915CD266C7}" destId="{C4AE6E4F-05B7-421B-9EB2-7C76C8ADABE3}" srcOrd="2" destOrd="0" parTransId="{E7060412-0AD0-4AD4-8487-8588DB63A95A}" sibTransId="{4D118F5E-2113-4613-9078-EC5E995214FC}"/>
    <dgm:cxn modelId="{6E0B4B0C-EF81-45AC-8287-B940B5399288}" type="presOf" srcId="{C4AE6E4F-05B7-421B-9EB2-7C76C8ADABE3}" destId="{87F70B00-8221-4EF2-B3BD-7A0A666ED048}" srcOrd="1" destOrd="0" presId="urn:microsoft.com/office/officeart/2005/8/layout/hierarchy5"/>
    <dgm:cxn modelId="{0108D9D4-6277-497E-B6AA-232E47ED03DA}" type="presOf" srcId="{2B39D9C0-D04B-4FF5-AB96-CB1D134BD6DB}" destId="{05810C44-5BBE-4476-BBE7-764A4FB1F73A}" srcOrd="1" destOrd="0" presId="urn:microsoft.com/office/officeart/2005/8/layout/hierarchy5"/>
    <dgm:cxn modelId="{9CD4755D-F6CE-4BC9-BBF7-0D08587C0D19}" type="presOf" srcId="{5F2B1861-5579-4EC0-9845-B3915CD266C7}" destId="{DB9EA899-6257-42A6-AA2D-AFBF5D498506}" srcOrd="0" destOrd="0" presId="urn:microsoft.com/office/officeart/2005/8/layout/hierarchy5"/>
    <dgm:cxn modelId="{9A905C30-0357-4832-B8CD-0B1F7EA03FA1}" type="presOf" srcId="{5FDD3344-D896-47E0-8863-ACD3D977C414}" destId="{63A8A0FD-47A9-438B-A776-AF822655CC9E}" srcOrd="0" destOrd="0" presId="urn:microsoft.com/office/officeart/2005/8/layout/hierarchy5"/>
    <dgm:cxn modelId="{9B3A7312-9F38-4FE9-B020-F3B25225D664}" srcId="{5F2B1861-5579-4EC0-9845-B3915CD266C7}" destId="{66C17BE9-E73E-4963-80A0-07086D7F9378}" srcOrd="0" destOrd="0" parTransId="{CBF5426D-1520-4D3C-8846-2CF61307F2CF}" sibTransId="{82200CF9-254F-4621-BE80-9852122492A1}"/>
    <dgm:cxn modelId="{66CDFDBA-2382-4101-9C03-CA4CADF2A0E1}" type="presOf" srcId="{5FDD3344-D896-47E0-8863-ACD3D977C414}" destId="{AAE34866-9C7E-4928-A0F9-7BC46DC9B7DD}" srcOrd="1" destOrd="0" presId="urn:microsoft.com/office/officeart/2005/8/layout/hierarchy5"/>
    <dgm:cxn modelId="{FA17E959-6629-4FEB-BD6C-2CB9E6AA8059}" srcId="{5F2B1861-5579-4EC0-9845-B3915CD266C7}" destId="{2B39D9C0-D04B-4FF5-AB96-CB1D134BD6DB}" srcOrd="1" destOrd="0" parTransId="{BBDC4DAE-622B-4B6C-8105-DF205816C085}" sibTransId="{DFA0BD6C-00ED-4332-9AFE-1168683DAAB8}"/>
    <dgm:cxn modelId="{9E164975-A97C-45BE-8D2E-D445BC92CF80}" type="presOf" srcId="{2B39D9C0-D04B-4FF5-AB96-CB1D134BD6DB}" destId="{F4E17C98-9CBC-48AC-9B0E-C18E192F9ADC}" srcOrd="0" destOrd="0" presId="urn:microsoft.com/office/officeart/2005/8/layout/hierarchy5"/>
    <dgm:cxn modelId="{243FF570-5864-4837-B4EC-E404B62DB91F}" type="presParOf" srcId="{DB9EA899-6257-42A6-AA2D-AFBF5D498506}" destId="{C060B83E-DD0B-4F8E-907F-6F3DDA6D7096}" srcOrd="0" destOrd="0" presId="urn:microsoft.com/office/officeart/2005/8/layout/hierarchy5"/>
    <dgm:cxn modelId="{175977D3-EBA4-4E6D-9F8E-A57F6198540B}" type="presParOf" srcId="{C060B83E-DD0B-4F8E-907F-6F3DDA6D7096}" destId="{A1FDE28E-A2D9-464C-BCCF-912812935077}" srcOrd="0" destOrd="0" presId="urn:microsoft.com/office/officeart/2005/8/layout/hierarchy5"/>
    <dgm:cxn modelId="{51FCF470-8354-4ED2-A73A-7DCDB3448037}" type="presParOf" srcId="{C060B83E-DD0B-4F8E-907F-6F3DDA6D7096}" destId="{D77BE6F5-73C2-48A6-AD1C-3226207D58EE}" srcOrd="1" destOrd="0" presId="urn:microsoft.com/office/officeart/2005/8/layout/hierarchy5"/>
    <dgm:cxn modelId="{04BFA5EE-E97B-4BF5-801C-E1D9FF20B15B}" type="presParOf" srcId="{D77BE6F5-73C2-48A6-AD1C-3226207D58EE}" destId="{5BA3A538-4C45-4B94-A326-E6CAF1EB9C9F}" srcOrd="0" destOrd="0" presId="urn:microsoft.com/office/officeart/2005/8/layout/hierarchy5"/>
    <dgm:cxn modelId="{FF39A621-309E-427B-807A-A6C1C01A1993}" type="presParOf" srcId="{5BA3A538-4C45-4B94-A326-E6CAF1EB9C9F}" destId="{812BB3A3-6624-4D68-A3E3-55633C9E6C4F}" srcOrd="0" destOrd="0" presId="urn:microsoft.com/office/officeart/2005/8/layout/hierarchy5"/>
    <dgm:cxn modelId="{934B8BA4-F15E-4A15-9E39-E833C08CAAFD}" type="presParOf" srcId="{5BA3A538-4C45-4B94-A326-E6CAF1EB9C9F}" destId="{D391826C-478F-4374-8787-0FBEB17F991B}" srcOrd="1" destOrd="0" presId="urn:microsoft.com/office/officeart/2005/8/layout/hierarchy5"/>
    <dgm:cxn modelId="{F4B631C9-4D55-4241-9569-EDE8BFD67E02}" type="presParOf" srcId="{DB9EA899-6257-42A6-AA2D-AFBF5D498506}" destId="{2728CAC1-F080-487F-84C1-BEDC357C8023}" srcOrd="1" destOrd="0" presId="urn:microsoft.com/office/officeart/2005/8/layout/hierarchy5"/>
    <dgm:cxn modelId="{4EB6F4B6-61C0-468F-A5B6-F16482F56BB8}" type="presParOf" srcId="{2728CAC1-F080-487F-84C1-BEDC357C8023}" destId="{9239C237-4DFA-412A-8C34-F890BE879CE7}" srcOrd="0" destOrd="0" presId="urn:microsoft.com/office/officeart/2005/8/layout/hierarchy5"/>
    <dgm:cxn modelId="{75147CDB-E0E2-4579-8E55-C0944F2FDF55}" type="presParOf" srcId="{9239C237-4DFA-412A-8C34-F890BE879CE7}" destId="{F4E17C98-9CBC-48AC-9B0E-C18E192F9ADC}" srcOrd="0" destOrd="0" presId="urn:microsoft.com/office/officeart/2005/8/layout/hierarchy5"/>
    <dgm:cxn modelId="{642D7427-C641-4D60-98F6-48967C6B28A7}" type="presParOf" srcId="{9239C237-4DFA-412A-8C34-F890BE879CE7}" destId="{05810C44-5BBE-4476-BBE7-764A4FB1F73A}" srcOrd="1" destOrd="0" presId="urn:microsoft.com/office/officeart/2005/8/layout/hierarchy5"/>
    <dgm:cxn modelId="{8F6A8931-E6F5-46FB-9697-465ACFA8E5E8}" type="presParOf" srcId="{2728CAC1-F080-487F-84C1-BEDC357C8023}" destId="{F2BC949E-841A-4571-80FF-4EE8F30304EC}" srcOrd="1" destOrd="0" presId="urn:microsoft.com/office/officeart/2005/8/layout/hierarchy5"/>
    <dgm:cxn modelId="{FC241270-7D7D-4248-98BD-C3C1718E6D4E}" type="presParOf" srcId="{F2BC949E-841A-4571-80FF-4EE8F30304EC}" destId="{45672984-1D96-4F1E-AC77-332D3FF631FE}" srcOrd="0" destOrd="0" presId="urn:microsoft.com/office/officeart/2005/8/layout/hierarchy5"/>
    <dgm:cxn modelId="{863D96F9-990A-4F68-9EAA-4DDA6C891C8B}" type="presParOf" srcId="{2728CAC1-F080-487F-84C1-BEDC357C8023}" destId="{B4DE0993-B739-4AB5-8D46-570B16F1BE04}" srcOrd="2" destOrd="0" presId="urn:microsoft.com/office/officeart/2005/8/layout/hierarchy5"/>
    <dgm:cxn modelId="{F3EBEC24-AED4-40B1-809F-372330EE46C1}" type="presParOf" srcId="{B4DE0993-B739-4AB5-8D46-570B16F1BE04}" destId="{EAE70A7D-444D-4B05-B478-E77FE17B0440}" srcOrd="0" destOrd="0" presId="urn:microsoft.com/office/officeart/2005/8/layout/hierarchy5"/>
    <dgm:cxn modelId="{51F9BF3A-A088-4CED-A0DD-78BCF4E77311}" type="presParOf" srcId="{B4DE0993-B739-4AB5-8D46-570B16F1BE04}" destId="{87F70B00-8221-4EF2-B3BD-7A0A666ED048}" srcOrd="1" destOrd="0" presId="urn:microsoft.com/office/officeart/2005/8/layout/hierarchy5"/>
    <dgm:cxn modelId="{1BAE5A6E-CEB8-4284-9689-259D95972BA4}" type="presParOf" srcId="{2728CAC1-F080-487F-84C1-BEDC357C8023}" destId="{06BBD35A-9B7E-4F56-A194-01D4E0DD9D38}" srcOrd="3" destOrd="0" presId="urn:microsoft.com/office/officeart/2005/8/layout/hierarchy5"/>
    <dgm:cxn modelId="{63810C37-08CF-4602-87B8-BE45C82BBF78}" type="presParOf" srcId="{06BBD35A-9B7E-4F56-A194-01D4E0DD9D38}" destId="{5F817A9F-C7DF-4F27-827C-A75D4A42B76C}" srcOrd="0" destOrd="0" presId="urn:microsoft.com/office/officeart/2005/8/layout/hierarchy5"/>
    <dgm:cxn modelId="{AF8E0AAF-EA5B-4BFE-B99D-FCB8FC44BC5C}" type="presParOf" srcId="{2728CAC1-F080-487F-84C1-BEDC357C8023}" destId="{BB2021E2-1713-4CB8-9983-9DD890ABB071}" srcOrd="4" destOrd="0" presId="urn:microsoft.com/office/officeart/2005/8/layout/hierarchy5"/>
    <dgm:cxn modelId="{05648F93-7AD1-46E1-B855-83B444131131}" type="presParOf" srcId="{BB2021E2-1713-4CB8-9983-9DD890ABB071}" destId="{63A8A0FD-47A9-438B-A776-AF822655CC9E}" srcOrd="0" destOrd="0" presId="urn:microsoft.com/office/officeart/2005/8/layout/hierarchy5"/>
    <dgm:cxn modelId="{3B69DE6E-3A0A-46D1-84CC-3F8BF0D29FA4}" type="presParOf" srcId="{BB2021E2-1713-4CB8-9983-9DD890ABB071}" destId="{AAE34866-9C7E-4928-A0F9-7BC46DC9B7DD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9D3F014-A7ED-4E9D-9DA2-A24168D6A4AD}" type="doc">
      <dgm:prSet loTypeId="urn:microsoft.com/office/officeart/2005/8/layout/hierarchy1" loCatId="hierarchy" qsTypeId="urn:microsoft.com/office/officeart/2005/8/quickstyle/3d2" qsCatId="3D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C2186C6E-5653-4EA8-9C6F-721E1CE379FA}">
      <dgm:prSet custT="1"/>
      <dgm:spPr/>
      <dgm:t>
        <a:bodyPr/>
        <a:lstStyle/>
        <a:p>
          <a:pPr rtl="0"/>
          <a:r>
            <a:rPr lang="ru-R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Открыты в детском саду № 4 «Лукоморье» </a:t>
          </a:r>
        </a:p>
        <a:p>
          <a:pPr rtl="0"/>
          <a:r>
            <a:rPr lang="ru-R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мини-музея:</a:t>
          </a:r>
          <a:endParaRPr lang="ru-RU" sz="20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6F3474-0843-441F-9CAE-3848503C7E75}" type="parTrans" cxnId="{BB4A7D53-74FC-4A8A-A547-FF4199EF5E12}">
      <dgm:prSet/>
      <dgm:spPr/>
      <dgm:t>
        <a:bodyPr/>
        <a:lstStyle/>
        <a:p>
          <a:endParaRPr lang="ru-RU"/>
        </a:p>
      </dgm:t>
    </dgm:pt>
    <dgm:pt modelId="{5943B96C-3FD8-471A-9E22-F916401051DB}" type="sibTrans" cxnId="{BB4A7D53-74FC-4A8A-A547-FF4199EF5E12}">
      <dgm:prSet/>
      <dgm:spPr/>
      <dgm:t>
        <a:bodyPr/>
        <a:lstStyle/>
        <a:p>
          <a:endParaRPr lang="ru-RU"/>
        </a:p>
      </dgm:t>
    </dgm:pt>
    <dgm:pt modelId="{AC902DEB-9A31-4DF4-AAC1-DEEDCDA3E7EE}">
      <dgm:prSet custT="1"/>
      <dgm:spPr/>
      <dgm:t>
        <a:bodyPr/>
        <a:lstStyle/>
        <a:p>
          <a:pPr rtl="0"/>
          <a:r>
            <a:rPr lang="ru-RU" sz="18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Русской культуры</a:t>
          </a:r>
          <a:endParaRPr lang="ru-RU" sz="18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4E6FAE-0EF8-4E7D-90E5-9D2AD5FE954A}" type="parTrans" cxnId="{1966EE7B-9A8B-414C-8D0F-273E0EA76068}">
      <dgm:prSet/>
      <dgm:spPr/>
      <dgm:t>
        <a:bodyPr/>
        <a:lstStyle/>
        <a:p>
          <a:endParaRPr lang="ru-RU"/>
        </a:p>
      </dgm:t>
    </dgm:pt>
    <dgm:pt modelId="{EBBC7610-4419-4528-86D1-8FF25EB54D41}" type="sibTrans" cxnId="{1966EE7B-9A8B-414C-8D0F-273E0EA76068}">
      <dgm:prSet/>
      <dgm:spPr/>
      <dgm:t>
        <a:bodyPr/>
        <a:lstStyle/>
        <a:p>
          <a:endParaRPr lang="ru-RU"/>
        </a:p>
      </dgm:t>
    </dgm:pt>
    <dgm:pt modelId="{76ED4DE1-BB4C-4B50-8970-7625D1313EDF}">
      <dgm:prSet custT="1"/>
      <dgm:spPr/>
      <dgm:t>
        <a:bodyPr/>
        <a:lstStyle/>
        <a:p>
          <a:pPr rtl="0"/>
          <a:r>
            <a:rPr lang="ru-RU" sz="1800" b="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Якутской культуры</a:t>
          </a:r>
          <a:endParaRPr lang="ru-RU" sz="1800" b="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9EC311-7871-499B-AA12-BB6DD0DD8D53}" type="parTrans" cxnId="{F5031A97-02B3-4E7C-99F0-B217DA7611C5}">
      <dgm:prSet/>
      <dgm:spPr/>
      <dgm:t>
        <a:bodyPr/>
        <a:lstStyle/>
        <a:p>
          <a:endParaRPr lang="ru-RU"/>
        </a:p>
      </dgm:t>
    </dgm:pt>
    <dgm:pt modelId="{02D2F0F1-D1CD-4BAF-93D6-CDA169ED3ABB}" type="sibTrans" cxnId="{F5031A97-02B3-4E7C-99F0-B217DA7611C5}">
      <dgm:prSet/>
      <dgm:spPr/>
      <dgm:t>
        <a:bodyPr/>
        <a:lstStyle/>
        <a:p>
          <a:endParaRPr lang="ru-RU"/>
        </a:p>
      </dgm:t>
    </dgm:pt>
    <dgm:pt modelId="{55D21825-76B8-4EA9-A54D-E908B3C7EBB6}">
      <dgm:prSet custT="1"/>
      <dgm:spPr/>
      <dgm:t>
        <a:bodyPr/>
        <a:lstStyle/>
        <a:p>
          <a:r>
            <a:rPr lang="ru-RU" sz="18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Бурятской культуры</a:t>
          </a:r>
          <a:endParaRPr lang="ru-RU" sz="18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99B4B4-EA17-497E-B651-8F112CEF814B}" type="parTrans" cxnId="{F4363333-CCC2-4A83-B2E4-0E34003EE847}">
      <dgm:prSet/>
      <dgm:spPr/>
      <dgm:t>
        <a:bodyPr/>
        <a:lstStyle/>
        <a:p>
          <a:endParaRPr lang="ru-RU"/>
        </a:p>
      </dgm:t>
    </dgm:pt>
    <dgm:pt modelId="{9841094F-5C10-430E-8D4D-484DF70B1602}" type="sibTrans" cxnId="{F4363333-CCC2-4A83-B2E4-0E34003EE847}">
      <dgm:prSet/>
      <dgm:spPr/>
      <dgm:t>
        <a:bodyPr/>
        <a:lstStyle/>
        <a:p>
          <a:endParaRPr lang="ru-RU"/>
        </a:p>
      </dgm:t>
    </dgm:pt>
    <dgm:pt modelId="{B602FD4A-76A5-458A-BBDF-D158CBAE7A37}" type="pres">
      <dgm:prSet presAssocID="{D9D3F014-A7ED-4E9D-9DA2-A24168D6A4A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8136611-4CE1-49E4-A0E4-7AA7B711A7B9}" type="pres">
      <dgm:prSet presAssocID="{C2186C6E-5653-4EA8-9C6F-721E1CE379FA}" presName="hierRoot1" presStyleCnt="0"/>
      <dgm:spPr/>
    </dgm:pt>
    <dgm:pt modelId="{21E23AE6-DBC3-4606-A4B9-FD7EED49CD1C}" type="pres">
      <dgm:prSet presAssocID="{C2186C6E-5653-4EA8-9C6F-721E1CE379FA}" presName="composite" presStyleCnt="0"/>
      <dgm:spPr/>
    </dgm:pt>
    <dgm:pt modelId="{743BCE7A-DF8C-46C5-8BA1-4707C8424772}" type="pres">
      <dgm:prSet presAssocID="{C2186C6E-5653-4EA8-9C6F-721E1CE379FA}" presName="background" presStyleLbl="node0" presStyleIdx="0" presStyleCnt="1"/>
      <dgm:spPr/>
    </dgm:pt>
    <dgm:pt modelId="{05A290E9-30C6-44C6-B2BB-BBD2879310DB}" type="pres">
      <dgm:prSet presAssocID="{C2186C6E-5653-4EA8-9C6F-721E1CE379FA}" presName="text" presStyleLbl="fgAcc0" presStyleIdx="0" presStyleCnt="1" custScaleX="301885" custScaleY="615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1CE0A44-C7DC-4A04-889B-5560C7E8393C}" type="pres">
      <dgm:prSet presAssocID="{C2186C6E-5653-4EA8-9C6F-721E1CE379FA}" presName="hierChild2" presStyleCnt="0"/>
      <dgm:spPr/>
    </dgm:pt>
    <dgm:pt modelId="{FD4ABE71-37F7-4847-8853-20001B203F04}" type="pres">
      <dgm:prSet presAssocID="{C14E6FAE-0EF8-4E7D-90E5-9D2AD5FE954A}" presName="Name10" presStyleLbl="parChTrans1D2" presStyleIdx="0" presStyleCnt="3"/>
      <dgm:spPr/>
      <dgm:t>
        <a:bodyPr/>
        <a:lstStyle/>
        <a:p>
          <a:endParaRPr lang="ru-RU"/>
        </a:p>
      </dgm:t>
    </dgm:pt>
    <dgm:pt modelId="{4899D81D-9FC3-4AF4-88D4-DD062F3630C3}" type="pres">
      <dgm:prSet presAssocID="{AC902DEB-9A31-4DF4-AAC1-DEEDCDA3E7EE}" presName="hierRoot2" presStyleCnt="0"/>
      <dgm:spPr/>
    </dgm:pt>
    <dgm:pt modelId="{FA4D1B8B-4913-4D08-A0E9-08A93D313A96}" type="pres">
      <dgm:prSet presAssocID="{AC902DEB-9A31-4DF4-AAC1-DEEDCDA3E7EE}" presName="composite2" presStyleCnt="0"/>
      <dgm:spPr/>
    </dgm:pt>
    <dgm:pt modelId="{6A3AACC1-2108-47ED-847F-81A766DC0358}" type="pres">
      <dgm:prSet presAssocID="{AC902DEB-9A31-4DF4-AAC1-DEEDCDA3E7EE}" presName="background2" presStyleLbl="node2" presStyleIdx="0" presStyleCnt="3"/>
      <dgm:spPr/>
    </dgm:pt>
    <dgm:pt modelId="{AC76373C-9C9A-49E6-AF9A-A5C3C46B8F46}" type="pres">
      <dgm:prSet presAssocID="{AC902DEB-9A31-4DF4-AAC1-DEEDCDA3E7EE}" presName="text2" presStyleLbl="fgAcc2" presStyleIdx="0" presStyleCnt="3" custScaleY="642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45824BF-BE4A-4A6B-81B4-EB51039FE685}" type="pres">
      <dgm:prSet presAssocID="{AC902DEB-9A31-4DF4-AAC1-DEEDCDA3E7EE}" presName="hierChild3" presStyleCnt="0"/>
      <dgm:spPr/>
    </dgm:pt>
    <dgm:pt modelId="{F2130C79-4D4B-4FCE-B120-34BC2DC1EC0E}" type="pres">
      <dgm:prSet presAssocID="{C69EC311-7871-499B-AA12-BB6DD0DD8D53}" presName="Name10" presStyleLbl="parChTrans1D2" presStyleIdx="1" presStyleCnt="3"/>
      <dgm:spPr/>
      <dgm:t>
        <a:bodyPr/>
        <a:lstStyle/>
        <a:p>
          <a:endParaRPr lang="ru-RU"/>
        </a:p>
      </dgm:t>
    </dgm:pt>
    <dgm:pt modelId="{B6B2ACAA-5442-4998-88AE-F18D3AFB12D7}" type="pres">
      <dgm:prSet presAssocID="{76ED4DE1-BB4C-4B50-8970-7625D1313EDF}" presName="hierRoot2" presStyleCnt="0"/>
      <dgm:spPr/>
    </dgm:pt>
    <dgm:pt modelId="{335CE7B3-E89E-4D14-BA6F-01EE639BD57B}" type="pres">
      <dgm:prSet presAssocID="{76ED4DE1-BB4C-4B50-8970-7625D1313EDF}" presName="composite2" presStyleCnt="0"/>
      <dgm:spPr/>
    </dgm:pt>
    <dgm:pt modelId="{1290CE50-9522-4511-98F7-7066CA7F58FC}" type="pres">
      <dgm:prSet presAssocID="{76ED4DE1-BB4C-4B50-8970-7625D1313EDF}" presName="background2" presStyleLbl="node2" presStyleIdx="1" presStyleCnt="3"/>
      <dgm:spPr/>
    </dgm:pt>
    <dgm:pt modelId="{4183F427-800C-4DF9-9B3E-DE8FB42BC6C4}" type="pres">
      <dgm:prSet presAssocID="{76ED4DE1-BB4C-4B50-8970-7625D1313EDF}" presName="text2" presStyleLbl="fgAcc2" presStyleIdx="1" presStyleCnt="3" custScaleY="642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E322A4-162F-4D9E-B759-DAA136A607F7}" type="pres">
      <dgm:prSet presAssocID="{76ED4DE1-BB4C-4B50-8970-7625D1313EDF}" presName="hierChild3" presStyleCnt="0"/>
      <dgm:spPr/>
    </dgm:pt>
    <dgm:pt modelId="{ED49EE18-5B38-441E-AD47-DADC5B8DF76D}" type="pres">
      <dgm:prSet presAssocID="{FC99B4B4-EA17-497E-B651-8F112CEF814B}" presName="Name10" presStyleLbl="parChTrans1D2" presStyleIdx="2" presStyleCnt="3"/>
      <dgm:spPr/>
      <dgm:t>
        <a:bodyPr/>
        <a:lstStyle/>
        <a:p>
          <a:endParaRPr lang="ru-RU"/>
        </a:p>
      </dgm:t>
    </dgm:pt>
    <dgm:pt modelId="{3F7E4F5F-A296-4B6C-858B-D36EDE4E5B3E}" type="pres">
      <dgm:prSet presAssocID="{55D21825-76B8-4EA9-A54D-E908B3C7EBB6}" presName="hierRoot2" presStyleCnt="0"/>
      <dgm:spPr/>
    </dgm:pt>
    <dgm:pt modelId="{2FEB52EF-4C66-4A3B-9866-2DCDF82DDBCC}" type="pres">
      <dgm:prSet presAssocID="{55D21825-76B8-4EA9-A54D-E908B3C7EBB6}" presName="composite2" presStyleCnt="0"/>
      <dgm:spPr/>
    </dgm:pt>
    <dgm:pt modelId="{088187BB-D256-4CD2-A667-CAA5D7BE41F2}" type="pres">
      <dgm:prSet presAssocID="{55D21825-76B8-4EA9-A54D-E908B3C7EBB6}" presName="background2" presStyleLbl="node2" presStyleIdx="2" presStyleCnt="3"/>
      <dgm:spPr/>
    </dgm:pt>
    <dgm:pt modelId="{F4D1BFC3-BCC7-43B4-B167-E42F80F39F23}" type="pres">
      <dgm:prSet presAssocID="{55D21825-76B8-4EA9-A54D-E908B3C7EBB6}" presName="text2" presStyleLbl="fgAcc2" presStyleIdx="2" presStyleCnt="3" custScaleX="95882" custScaleY="610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845500-56FC-4F06-AD97-42D8073443A0}" type="pres">
      <dgm:prSet presAssocID="{55D21825-76B8-4EA9-A54D-E908B3C7EBB6}" presName="hierChild3" presStyleCnt="0"/>
      <dgm:spPr/>
    </dgm:pt>
  </dgm:ptLst>
  <dgm:cxnLst>
    <dgm:cxn modelId="{F5031A97-02B3-4E7C-99F0-B217DA7611C5}" srcId="{C2186C6E-5653-4EA8-9C6F-721E1CE379FA}" destId="{76ED4DE1-BB4C-4B50-8970-7625D1313EDF}" srcOrd="1" destOrd="0" parTransId="{C69EC311-7871-499B-AA12-BB6DD0DD8D53}" sibTransId="{02D2F0F1-D1CD-4BAF-93D6-CDA169ED3ABB}"/>
    <dgm:cxn modelId="{AB4AEE5A-230D-416D-85CD-75F1D4CE37C9}" type="presOf" srcId="{D9D3F014-A7ED-4E9D-9DA2-A24168D6A4AD}" destId="{B602FD4A-76A5-458A-BBDF-D158CBAE7A37}" srcOrd="0" destOrd="0" presId="urn:microsoft.com/office/officeart/2005/8/layout/hierarchy1"/>
    <dgm:cxn modelId="{BB4A7D53-74FC-4A8A-A547-FF4199EF5E12}" srcId="{D9D3F014-A7ED-4E9D-9DA2-A24168D6A4AD}" destId="{C2186C6E-5653-4EA8-9C6F-721E1CE379FA}" srcOrd="0" destOrd="0" parTransId="{806F3474-0843-441F-9CAE-3848503C7E75}" sibTransId="{5943B96C-3FD8-471A-9E22-F916401051DB}"/>
    <dgm:cxn modelId="{ED447237-D232-45EB-A09E-9ECBC7A3D838}" type="presOf" srcId="{C14E6FAE-0EF8-4E7D-90E5-9D2AD5FE954A}" destId="{FD4ABE71-37F7-4847-8853-20001B203F04}" srcOrd="0" destOrd="0" presId="urn:microsoft.com/office/officeart/2005/8/layout/hierarchy1"/>
    <dgm:cxn modelId="{68110D70-4633-48C2-A292-F4002B8F5BE0}" type="presOf" srcId="{C2186C6E-5653-4EA8-9C6F-721E1CE379FA}" destId="{05A290E9-30C6-44C6-B2BB-BBD2879310DB}" srcOrd="0" destOrd="0" presId="urn:microsoft.com/office/officeart/2005/8/layout/hierarchy1"/>
    <dgm:cxn modelId="{9117AF09-12D5-4439-B893-020E569B38B3}" type="presOf" srcId="{AC902DEB-9A31-4DF4-AAC1-DEEDCDA3E7EE}" destId="{AC76373C-9C9A-49E6-AF9A-A5C3C46B8F46}" srcOrd="0" destOrd="0" presId="urn:microsoft.com/office/officeart/2005/8/layout/hierarchy1"/>
    <dgm:cxn modelId="{A77AE981-3D0C-45B3-B9CE-1BC1F6F7195E}" type="presOf" srcId="{76ED4DE1-BB4C-4B50-8970-7625D1313EDF}" destId="{4183F427-800C-4DF9-9B3E-DE8FB42BC6C4}" srcOrd="0" destOrd="0" presId="urn:microsoft.com/office/officeart/2005/8/layout/hierarchy1"/>
    <dgm:cxn modelId="{F4363333-CCC2-4A83-B2E4-0E34003EE847}" srcId="{C2186C6E-5653-4EA8-9C6F-721E1CE379FA}" destId="{55D21825-76B8-4EA9-A54D-E908B3C7EBB6}" srcOrd="2" destOrd="0" parTransId="{FC99B4B4-EA17-497E-B651-8F112CEF814B}" sibTransId="{9841094F-5C10-430E-8D4D-484DF70B1602}"/>
    <dgm:cxn modelId="{AFD27F17-BD92-42FB-8B1C-5CCC26F56079}" type="presOf" srcId="{55D21825-76B8-4EA9-A54D-E908B3C7EBB6}" destId="{F4D1BFC3-BCC7-43B4-B167-E42F80F39F23}" srcOrd="0" destOrd="0" presId="urn:microsoft.com/office/officeart/2005/8/layout/hierarchy1"/>
    <dgm:cxn modelId="{1966EE7B-9A8B-414C-8D0F-273E0EA76068}" srcId="{C2186C6E-5653-4EA8-9C6F-721E1CE379FA}" destId="{AC902DEB-9A31-4DF4-AAC1-DEEDCDA3E7EE}" srcOrd="0" destOrd="0" parTransId="{C14E6FAE-0EF8-4E7D-90E5-9D2AD5FE954A}" sibTransId="{EBBC7610-4419-4528-86D1-8FF25EB54D41}"/>
    <dgm:cxn modelId="{9B0A6ECC-D17D-4C77-A13B-927CA2AFE3C7}" type="presOf" srcId="{C69EC311-7871-499B-AA12-BB6DD0DD8D53}" destId="{F2130C79-4D4B-4FCE-B120-34BC2DC1EC0E}" srcOrd="0" destOrd="0" presId="urn:microsoft.com/office/officeart/2005/8/layout/hierarchy1"/>
    <dgm:cxn modelId="{5BA01EE5-5ECA-4C59-A3B1-8990C165C1E2}" type="presOf" srcId="{FC99B4B4-EA17-497E-B651-8F112CEF814B}" destId="{ED49EE18-5B38-441E-AD47-DADC5B8DF76D}" srcOrd="0" destOrd="0" presId="urn:microsoft.com/office/officeart/2005/8/layout/hierarchy1"/>
    <dgm:cxn modelId="{14FBB985-FCD4-47E0-B142-8F94AC80F62F}" type="presParOf" srcId="{B602FD4A-76A5-458A-BBDF-D158CBAE7A37}" destId="{F8136611-4CE1-49E4-A0E4-7AA7B711A7B9}" srcOrd="0" destOrd="0" presId="urn:microsoft.com/office/officeart/2005/8/layout/hierarchy1"/>
    <dgm:cxn modelId="{F52021F6-597E-42BC-BC4D-83E7D2F53196}" type="presParOf" srcId="{F8136611-4CE1-49E4-A0E4-7AA7B711A7B9}" destId="{21E23AE6-DBC3-4606-A4B9-FD7EED49CD1C}" srcOrd="0" destOrd="0" presId="urn:microsoft.com/office/officeart/2005/8/layout/hierarchy1"/>
    <dgm:cxn modelId="{81D318A1-13C7-4A0D-AAED-699087EBFCC1}" type="presParOf" srcId="{21E23AE6-DBC3-4606-A4B9-FD7EED49CD1C}" destId="{743BCE7A-DF8C-46C5-8BA1-4707C8424772}" srcOrd="0" destOrd="0" presId="urn:microsoft.com/office/officeart/2005/8/layout/hierarchy1"/>
    <dgm:cxn modelId="{73E1C960-2C7F-463F-AA38-0A2ED98FAE2C}" type="presParOf" srcId="{21E23AE6-DBC3-4606-A4B9-FD7EED49CD1C}" destId="{05A290E9-30C6-44C6-B2BB-BBD2879310DB}" srcOrd="1" destOrd="0" presId="urn:microsoft.com/office/officeart/2005/8/layout/hierarchy1"/>
    <dgm:cxn modelId="{4DD3DBFA-5699-4B15-9243-6CAB393BA44F}" type="presParOf" srcId="{F8136611-4CE1-49E4-A0E4-7AA7B711A7B9}" destId="{C1CE0A44-C7DC-4A04-889B-5560C7E8393C}" srcOrd="1" destOrd="0" presId="urn:microsoft.com/office/officeart/2005/8/layout/hierarchy1"/>
    <dgm:cxn modelId="{5F339DD2-675B-4B69-8E74-5A3609F2E266}" type="presParOf" srcId="{C1CE0A44-C7DC-4A04-889B-5560C7E8393C}" destId="{FD4ABE71-37F7-4847-8853-20001B203F04}" srcOrd="0" destOrd="0" presId="urn:microsoft.com/office/officeart/2005/8/layout/hierarchy1"/>
    <dgm:cxn modelId="{DCEA0418-B5BF-4199-85EC-BBCB376C86E8}" type="presParOf" srcId="{C1CE0A44-C7DC-4A04-889B-5560C7E8393C}" destId="{4899D81D-9FC3-4AF4-88D4-DD062F3630C3}" srcOrd="1" destOrd="0" presId="urn:microsoft.com/office/officeart/2005/8/layout/hierarchy1"/>
    <dgm:cxn modelId="{B182993F-1CFB-4E37-A338-279A56EDD071}" type="presParOf" srcId="{4899D81D-9FC3-4AF4-88D4-DD062F3630C3}" destId="{FA4D1B8B-4913-4D08-A0E9-08A93D313A96}" srcOrd="0" destOrd="0" presId="urn:microsoft.com/office/officeart/2005/8/layout/hierarchy1"/>
    <dgm:cxn modelId="{B66FACDA-D4A1-4D0E-AFA5-257A284A7C27}" type="presParOf" srcId="{FA4D1B8B-4913-4D08-A0E9-08A93D313A96}" destId="{6A3AACC1-2108-47ED-847F-81A766DC0358}" srcOrd="0" destOrd="0" presId="urn:microsoft.com/office/officeart/2005/8/layout/hierarchy1"/>
    <dgm:cxn modelId="{9F8DD1F7-612E-4C44-A7DC-FE4EF3A59F88}" type="presParOf" srcId="{FA4D1B8B-4913-4D08-A0E9-08A93D313A96}" destId="{AC76373C-9C9A-49E6-AF9A-A5C3C46B8F46}" srcOrd="1" destOrd="0" presId="urn:microsoft.com/office/officeart/2005/8/layout/hierarchy1"/>
    <dgm:cxn modelId="{E80268DD-543E-49AC-A780-BCDF8E394942}" type="presParOf" srcId="{4899D81D-9FC3-4AF4-88D4-DD062F3630C3}" destId="{F45824BF-BE4A-4A6B-81B4-EB51039FE685}" srcOrd="1" destOrd="0" presId="urn:microsoft.com/office/officeart/2005/8/layout/hierarchy1"/>
    <dgm:cxn modelId="{E73BB62D-23A0-4539-8FFE-BD4DCA3E169C}" type="presParOf" srcId="{C1CE0A44-C7DC-4A04-889B-5560C7E8393C}" destId="{F2130C79-4D4B-4FCE-B120-34BC2DC1EC0E}" srcOrd="2" destOrd="0" presId="urn:microsoft.com/office/officeart/2005/8/layout/hierarchy1"/>
    <dgm:cxn modelId="{E625937C-CC45-4987-B298-17AB5C3405D9}" type="presParOf" srcId="{C1CE0A44-C7DC-4A04-889B-5560C7E8393C}" destId="{B6B2ACAA-5442-4998-88AE-F18D3AFB12D7}" srcOrd="3" destOrd="0" presId="urn:microsoft.com/office/officeart/2005/8/layout/hierarchy1"/>
    <dgm:cxn modelId="{1DB559B8-C36E-4BF8-9D2C-0229D3AD9C9D}" type="presParOf" srcId="{B6B2ACAA-5442-4998-88AE-F18D3AFB12D7}" destId="{335CE7B3-E89E-4D14-BA6F-01EE639BD57B}" srcOrd="0" destOrd="0" presId="urn:microsoft.com/office/officeart/2005/8/layout/hierarchy1"/>
    <dgm:cxn modelId="{C98FF8F6-C318-4F4B-958E-E04284B02524}" type="presParOf" srcId="{335CE7B3-E89E-4D14-BA6F-01EE639BD57B}" destId="{1290CE50-9522-4511-98F7-7066CA7F58FC}" srcOrd="0" destOrd="0" presId="urn:microsoft.com/office/officeart/2005/8/layout/hierarchy1"/>
    <dgm:cxn modelId="{CD9E645C-1075-4504-BB96-434C670FF9D2}" type="presParOf" srcId="{335CE7B3-E89E-4D14-BA6F-01EE639BD57B}" destId="{4183F427-800C-4DF9-9B3E-DE8FB42BC6C4}" srcOrd="1" destOrd="0" presId="urn:microsoft.com/office/officeart/2005/8/layout/hierarchy1"/>
    <dgm:cxn modelId="{E6F9BBCF-A232-4C5C-8703-798546AD54A5}" type="presParOf" srcId="{B6B2ACAA-5442-4998-88AE-F18D3AFB12D7}" destId="{8EE322A4-162F-4D9E-B759-DAA136A607F7}" srcOrd="1" destOrd="0" presId="urn:microsoft.com/office/officeart/2005/8/layout/hierarchy1"/>
    <dgm:cxn modelId="{F72C5A57-FCDF-4547-9068-DFF1E3D6B6CE}" type="presParOf" srcId="{C1CE0A44-C7DC-4A04-889B-5560C7E8393C}" destId="{ED49EE18-5B38-441E-AD47-DADC5B8DF76D}" srcOrd="4" destOrd="0" presId="urn:microsoft.com/office/officeart/2005/8/layout/hierarchy1"/>
    <dgm:cxn modelId="{875D3C40-656E-4489-B26B-C3CB6C4F05D7}" type="presParOf" srcId="{C1CE0A44-C7DC-4A04-889B-5560C7E8393C}" destId="{3F7E4F5F-A296-4B6C-858B-D36EDE4E5B3E}" srcOrd="5" destOrd="0" presId="urn:microsoft.com/office/officeart/2005/8/layout/hierarchy1"/>
    <dgm:cxn modelId="{CAF1FAAC-D0F0-47D0-A7BB-697FA79B3AC0}" type="presParOf" srcId="{3F7E4F5F-A296-4B6C-858B-D36EDE4E5B3E}" destId="{2FEB52EF-4C66-4A3B-9866-2DCDF82DDBCC}" srcOrd="0" destOrd="0" presId="urn:microsoft.com/office/officeart/2005/8/layout/hierarchy1"/>
    <dgm:cxn modelId="{905F9266-AA14-4471-9EF9-C6BA60977A5C}" type="presParOf" srcId="{2FEB52EF-4C66-4A3B-9866-2DCDF82DDBCC}" destId="{088187BB-D256-4CD2-A667-CAA5D7BE41F2}" srcOrd="0" destOrd="0" presId="urn:microsoft.com/office/officeart/2005/8/layout/hierarchy1"/>
    <dgm:cxn modelId="{A940ADB4-543A-41ED-94F5-EC036B35E701}" type="presParOf" srcId="{2FEB52EF-4C66-4A3B-9866-2DCDF82DDBCC}" destId="{F4D1BFC3-BCC7-43B4-B167-E42F80F39F23}" srcOrd="1" destOrd="0" presId="urn:microsoft.com/office/officeart/2005/8/layout/hierarchy1"/>
    <dgm:cxn modelId="{106B1F02-B3AC-4FF6-85BF-D17EA679C2FE}" type="presParOf" srcId="{3F7E4F5F-A296-4B6C-858B-D36EDE4E5B3E}" destId="{B1845500-56FC-4F06-AD97-42D8073443A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88068D1-6003-44D0-9CC6-6FEBC5DD1D9E}" type="doc">
      <dgm:prSet loTypeId="urn:microsoft.com/office/officeart/2005/8/layout/hierarchy6" loCatId="hierarchy" qsTypeId="urn:microsoft.com/office/officeart/2005/8/quickstyle/3d5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0B6B9AC5-895B-4636-B23A-2C6E7F0081EE}">
      <dgm:prSet custT="1"/>
      <dgm:spPr/>
      <dgm:t>
        <a:bodyPr/>
        <a:lstStyle/>
        <a:p>
          <a:pPr rtl="0"/>
          <a:r>
            <a:rPr lang="ru-RU" sz="18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Представлен информационно-дидактический материал по работе с детьми</a:t>
          </a:r>
          <a:endParaRPr lang="ru-RU" sz="18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4244004-A33B-48F1-8229-6C10FE033629}" type="parTrans" cxnId="{E6556820-7ED9-47F2-93A3-C9956C2E48B5}">
      <dgm:prSet/>
      <dgm:spPr/>
      <dgm:t>
        <a:bodyPr/>
        <a:lstStyle/>
        <a:p>
          <a:endParaRPr lang="ru-RU"/>
        </a:p>
      </dgm:t>
    </dgm:pt>
    <dgm:pt modelId="{168F3C70-717F-4B16-9F64-2AAB879F02FF}" type="sibTrans" cxnId="{E6556820-7ED9-47F2-93A3-C9956C2E48B5}">
      <dgm:prSet/>
      <dgm:spPr/>
      <dgm:t>
        <a:bodyPr/>
        <a:lstStyle/>
        <a:p>
          <a:endParaRPr lang="ru-RU"/>
        </a:p>
      </dgm:t>
    </dgm:pt>
    <dgm:pt modelId="{E327FA11-147F-4E2E-A559-872F1811FCD2}">
      <dgm:prSet custT="1"/>
      <dgm:spPr/>
      <dgm:t>
        <a:bodyPr/>
        <a:lstStyle/>
        <a:p>
          <a:pPr rtl="0"/>
          <a:r>
            <a:rPr lang="ru-RU" sz="12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всероссийском уровне</a:t>
          </a:r>
          <a:endParaRPr lang="ru-RU" sz="12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4B8F477-C7F3-4630-9D34-860B639A22DF}" type="parTrans" cxnId="{6658A42B-7384-45CB-8B1B-B82E90829A09}">
      <dgm:prSet/>
      <dgm:spPr/>
      <dgm:t>
        <a:bodyPr/>
        <a:lstStyle/>
        <a:p>
          <a:endParaRPr lang="ru-RU"/>
        </a:p>
      </dgm:t>
    </dgm:pt>
    <dgm:pt modelId="{D1A7CA02-5E88-4208-A846-24CE97F32F9F}" type="sibTrans" cxnId="{6658A42B-7384-45CB-8B1B-B82E90829A09}">
      <dgm:prSet/>
      <dgm:spPr/>
      <dgm:t>
        <a:bodyPr/>
        <a:lstStyle/>
        <a:p>
          <a:endParaRPr lang="ru-RU"/>
        </a:p>
      </dgm:t>
    </dgm:pt>
    <dgm:pt modelId="{EF93E0C7-CD47-4E7A-9916-8A00B3E95663}">
      <dgm:prSet custT="1"/>
      <dgm:spPr/>
      <dgm:t>
        <a:bodyPr/>
        <a:lstStyle/>
        <a:p>
          <a:pPr rtl="0"/>
          <a:r>
            <a:rPr lang="ru-RU" sz="12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республиканском семинаре для педагогов дошкольного образования</a:t>
          </a:r>
          <a:endParaRPr lang="ru-RU" sz="1200" dirty="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C7A4F1-27E9-48D3-85D7-AB0FC1B306A3}" type="parTrans" cxnId="{66E89798-FF7D-42E6-BB64-E78C906BF17B}">
      <dgm:prSet/>
      <dgm:spPr/>
      <dgm:t>
        <a:bodyPr/>
        <a:lstStyle/>
        <a:p>
          <a:endParaRPr lang="ru-RU"/>
        </a:p>
      </dgm:t>
    </dgm:pt>
    <dgm:pt modelId="{B8C84FCC-8D70-4B54-A8E1-BEAFB05806C7}" type="sibTrans" cxnId="{66E89798-FF7D-42E6-BB64-E78C906BF17B}">
      <dgm:prSet/>
      <dgm:spPr/>
      <dgm:t>
        <a:bodyPr/>
        <a:lstStyle/>
        <a:p>
          <a:endParaRPr lang="ru-RU"/>
        </a:p>
      </dgm:t>
    </dgm:pt>
    <dgm:pt modelId="{A828D1BC-B294-4049-B9CA-94516FB1273F}" type="pres">
      <dgm:prSet presAssocID="{788068D1-6003-44D0-9CC6-6FEBC5DD1D9E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F1CED6-025F-4FC0-8DA6-980E408654F0}" type="pres">
      <dgm:prSet presAssocID="{788068D1-6003-44D0-9CC6-6FEBC5DD1D9E}" presName="hierFlow" presStyleCnt="0"/>
      <dgm:spPr/>
    </dgm:pt>
    <dgm:pt modelId="{33E7CBEB-E4E9-473F-A0AB-2897262DF706}" type="pres">
      <dgm:prSet presAssocID="{788068D1-6003-44D0-9CC6-6FEBC5DD1D9E}" presName="firstBuf" presStyleCnt="0"/>
      <dgm:spPr/>
    </dgm:pt>
    <dgm:pt modelId="{53FFF946-8BA9-4388-86ED-61B77D7954BE}" type="pres">
      <dgm:prSet presAssocID="{788068D1-6003-44D0-9CC6-6FEBC5DD1D9E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4CDD557-CBCA-4E3E-85E9-68ECE1BC8229}" type="pres">
      <dgm:prSet presAssocID="{0B6B9AC5-895B-4636-B23A-2C6E7F0081EE}" presName="Name14" presStyleCnt="0"/>
      <dgm:spPr/>
    </dgm:pt>
    <dgm:pt modelId="{17913A10-FE73-4F8D-90AE-C3C957D2E503}" type="pres">
      <dgm:prSet presAssocID="{0B6B9AC5-895B-4636-B23A-2C6E7F0081EE}" presName="level1Shape" presStyleLbl="node0" presStyleIdx="0" presStyleCnt="1" custLinFactNeighborX="7543" custLinFactNeighborY="-96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64B80A3-5341-4EF5-8C05-12F06A303888}" type="pres">
      <dgm:prSet presAssocID="{0B6B9AC5-895B-4636-B23A-2C6E7F0081EE}" presName="hierChild2" presStyleCnt="0"/>
      <dgm:spPr/>
    </dgm:pt>
    <dgm:pt modelId="{45405D59-5F4F-4F59-A8B3-18C1B6570906}" type="pres">
      <dgm:prSet presAssocID="{788068D1-6003-44D0-9CC6-6FEBC5DD1D9E}" presName="bgShapesFlow" presStyleCnt="0"/>
      <dgm:spPr/>
    </dgm:pt>
    <dgm:pt modelId="{EDFE16D8-6362-4681-A8F2-36117E5AAB6D}" type="pres">
      <dgm:prSet presAssocID="{E327FA11-147F-4E2E-A559-872F1811FCD2}" presName="rectComp" presStyleCnt="0"/>
      <dgm:spPr/>
    </dgm:pt>
    <dgm:pt modelId="{70DFCB82-03B4-44FB-9DBA-DA11CD032F9C}" type="pres">
      <dgm:prSet presAssocID="{E327FA11-147F-4E2E-A559-872F1811FCD2}" presName="bgRect" presStyleLbl="bgShp" presStyleIdx="0" presStyleCnt="2"/>
      <dgm:spPr/>
      <dgm:t>
        <a:bodyPr/>
        <a:lstStyle/>
        <a:p>
          <a:endParaRPr lang="ru-RU"/>
        </a:p>
      </dgm:t>
    </dgm:pt>
    <dgm:pt modelId="{3A9E59ED-8867-4036-BE57-72AD6F95E503}" type="pres">
      <dgm:prSet presAssocID="{E327FA11-147F-4E2E-A559-872F1811FCD2}" presName="bgRectTx" presStyleLbl="bgShp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4D1FDB-A336-4F0B-A1D8-D3651F1940A4}" type="pres">
      <dgm:prSet presAssocID="{E327FA11-147F-4E2E-A559-872F1811FCD2}" presName="spComp" presStyleCnt="0"/>
      <dgm:spPr/>
    </dgm:pt>
    <dgm:pt modelId="{F3BD340E-BFD8-45DC-BFB9-0568E1D1CC71}" type="pres">
      <dgm:prSet presAssocID="{E327FA11-147F-4E2E-A559-872F1811FCD2}" presName="vSp" presStyleCnt="0"/>
      <dgm:spPr/>
    </dgm:pt>
    <dgm:pt modelId="{8C4B9F68-3F85-42E2-B93F-A3D950A91D90}" type="pres">
      <dgm:prSet presAssocID="{EF93E0C7-CD47-4E7A-9916-8A00B3E95663}" presName="rectComp" presStyleCnt="0"/>
      <dgm:spPr/>
    </dgm:pt>
    <dgm:pt modelId="{4C077F2A-5572-4C26-95DE-0C578ABE2E59}" type="pres">
      <dgm:prSet presAssocID="{EF93E0C7-CD47-4E7A-9916-8A00B3E95663}" presName="bgRect" presStyleLbl="bgShp" presStyleIdx="1" presStyleCnt="2"/>
      <dgm:spPr/>
      <dgm:t>
        <a:bodyPr/>
        <a:lstStyle/>
        <a:p>
          <a:endParaRPr lang="ru-RU"/>
        </a:p>
      </dgm:t>
    </dgm:pt>
    <dgm:pt modelId="{563ADE46-D14E-411F-A29B-B7013A080A48}" type="pres">
      <dgm:prSet presAssocID="{EF93E0C7-CD47-4E7A-9916-8A00B3E95663}" presName="bgRectTx" presStyleLbl="bgShp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556820-7ED9-47F2-93A3-C9956C2E48B5}" srcId="{788068D1-6003-44D0-9CC6-6FEBC5DD1D9E}" destId="{0B6B9AC5-895B-4636-B23A-2C6E7F0081EE}" srcOrd="0" destOrd="0" parTransId="{24244004-A33B-48F1-8229-6C10FE033629}" sibTransId="{168F3C70-717F-4B16-9F64-2AAB879F02FF}"/>
    <dgm:cxn modelId="{66E89798-FF7D-42E6-BB64-E78C906BF17B}" srcId="{788068D1-6003-44D0-9CC6-6FEBC5DD1D9E}" destId="{EF93E0C7-CD47-4E7A-9916-8A00B3E95663}" srcOrd="2" destOrd="0" parTransId="{23C7A4F1-27E9-48D3-85D7-AB0FC1B306A3}" sibTransId="{B8C84FCC-8D70-4B54-A8E1-BEAFB05806C7}"/>
    <dgm:cxn modelId="{FB37D9FB-107B-46BC-A0B8-0CC9FF537682}" type="presOf" srcId="{E327FA11-147F-4E2E-A559-872F1811FCD2}" destId="{3A9E59ED-8867-4036-BE57-72AD6F95E503}" srcOrd="1" destOrd="0" presId="urn:microsoft.com/office/officeart/2005/8/layout/hierarchy6"/>
    <dgm:cxn modelId="{82E0F27D-A4A9-437E-A666-1F1308C9DF74}" type="presOf" srcId="{E327FA11-147F-4E2E-A559-872F1811FCD2}" destId="{70DFCB82-03B4-44FB-9DBA-DA11CD032F9C}" srcOrd="0" destOrd="0" presId="urn:microsoft.com/office/officeart/2005/8/layout/hierarchy6"/>
    <dgm:cxn modelId="{6658A42B-7384-45CB-8B1B-B82E90829A09}" srcId="{788068D1-6003-44D0-9CC6-6FEBC5DD1D9E}" destId="{E327FA11-147F-4E2E-A559-872F1811FCD2}" srcOrd="1" destOrd="0" parTransId="{E4B8F477-C7F3-4630-9D34-860B639A22DF}" sibTransId="{D1A7CA02-5E88-4208-A846-24CE97F32F9F}"/>
    <dgm:cxn modelId="{88754B15-75A5-4DF1-8A0D-740BAAE0BEA0}" type="presOf" srcId="{EF93E0C7-CD47-4E7A-9916-8A00B3E95663}" destId="{563ADE46-D14E-411F-A29B-B7013A080A48}" srcOrd="1" destOrd="0" presId="urn:microsoft.com/office/officeart/2005/8/layout/hierarchy6"/>
    <dgm:cxn modelId="{DD2AC98B-EE97-417E-A78F-9750243F66CD}" type="presOf" srcId="{788068D1-6003-44D0-9CC6-6FEBC5DD1D9E}" destId="{A828D1BC-B294-4049-B9CA-94516FB1273F}" srcOrd="0" destOrd="0" presId="urn:microsoft.com/office/officeart/2005/8/layout/hierarchy6"/>
    <dgm:cxn modelId="{7ECF1755-918E-424C-BED8-9454E6428E59}" type="presOf" srcId="{0B6B9AC5-895B-4636-B23A-2C6E7F0081EE}" destId="{17913A10-FE73-4F8D-90AE-C3C957D2E503}" srcOrd="0" destOrd="0" presId="urn:microsoft.com/office/officeart/2005/8/layout/hierarchy6"/>
    <dgm:cxn modelId="{6EFA547B-866E-4342-BB6C-F72A8FA04A2E}" type="presOf" srcId="{EF93E0C7-CD47-4E7A-9916-8A00B3E95663}" destId="{4C077F2A-5572-4C26-95DE-0C578ABE2E59}" srcOrd="0" destOrd="0" presId="urn:microsoft.com/office/officeart/2005/8/layout/hierarchy6"/>
    <dgm:cxn modelId="{24671932-C915-42C2-A176-77352CDEC8E7}" type="presParOf" srcId="{A828D1BC-B294-4049-B9CA-94516FB1273F}" destId="{D4F1CED6-025F-4FC0-8DA6-980E408654F0}" srcOrd="0" destOrd="0" presId="urn:microsoft.com/office/officeart/2005/8/layout/hierarchy6"/>
    <dgm:cxn modelId="{DA46A17B-2887-4AF7-81C1-F90BFF9A5358}" type="presParOf" srcId="{D4F1CED6-025F-4FC0-8DA6-980E408654F0}" destId="{33E7CBEB-E4E9-473F-A0AB-2897262DF706}" srcOrd="0" destOrd="0" presId="urn:microsoft.com/office/officeart/2005/8/layout/hierarchy6"/>
    <dgm:cxn modelId="{AAC54E1A-516E-43FC-B261-9867262A621A}" type="presParOf" srcId="{D4F1CED6-025F-4FC0-8DA6-980E408654F0}" destId="{53FFF946-8BA9-4388-86ED-61B77D7954BE}" srcOrd="1" destOrd="0" presId="urn:microsoft.com/office/officeart/2005/8/layout/hierarchy6"/>
    <dgm:cxn modelId="{92546844-A1A8-4FF4-8A79-0D9A95162E2E}" type="presParOf" srcId="{53FFF946-8BA9-4388-86ED-61B77D7954BE}" destId="{04CDD557-CBCA-4E3E-85E9-68ECE1BC8229}" srcOrd="0" destOrd="0" presId="urn:microsoft.com/office/officeart/2005/8/layout/hierarchy6"/>
    <dgm:cxn modelId="{E58545D5-B4AE-40A6-8A9E-08EAD33284BB}" type="presParOf" srcId="{04CDD557-CBCA-4E3E-85E9-68ECE1BC8229}" destId="{17913A10-FE73-4F8D-90AE-C3C957D2E503}" srcOrd="0" destOrd="0" presId="urn:microsoft.com/office/officeart/2005/8/layout/hierarchy6"/>
    <dgm:cxn modelId="{5726F43A-F38F-4370-9F0D-3F1DAD81D8C4}" type="presParOf" srcId="{04CDD557-CBCA-4E3E-85E9-68ECE1BC8229}" destId="{C64B80A3-5341-4EF5-8C05-12F06A303888}" srcOrd="1" destOrd="0" presId="urn:microsoft.com/office/officeart/2005/8/layout/hierarchy6"/>
    <dgm:cxn modelId="{64584EFE-9BFB-468A-A312-F2B9EE664742}" type="presParOf" srcId="{A828D1BC-B294-4049-B9CA-94516FB1273F}" destId="{45405D59-5F4F-4F59-A8B3-18C1B6570906}" srcOrd="1" destOrd="0" presId="urn:microsoft.com/office/officeart/2005/8/layout/hierarchy6"/>
    <dgm:cxn modelId="{C70E7993-11FF-4BD6-8FD8-C59170AB0280}" type="presParOf" srcId="{45405D59-5F4F-4F59-A8B3-18C1B6570906}" destId="{EDFE16D8-6362-4681-A8F2-36117E5AAB6D}" srcOrd="0" destOrd="0" presId="urn:microsoft.com/office/officeart/2005/8/layout/hierarchy6"/>
    <dgm:cxn modelId="{9810C601-1C2E-4EA0-A157-51531B419C76}" type="presParOf" srcId="{EDFE16D8-6362-4681-A8F2-36117E5AAB6D}" destId="{70DFCB82-03B4-44FB-9DBA-DA11CD032F9C}" srcOrd="0" destOrd="0" presId="urn:microsoft.com/office/officeart/2005/8/layout/hierarchy6"/>
    <dgm:cxn modelId="{750DF220-42A6-41D4-9079-B6FB6C5671CF}" type="presParOf" srcId="{EDFE16D8-6362-4681-A8F2-36117E5AAB6D}" destId="{3A9E59ED-8867-4036-BE57-72AD6F95E503}" srcOrd="1" destOrd="0" presId="urn:microsoft.com/office/officeart/2005/8/layout/hierarchy6"/>
    <dgm:cxn modelId="{E90E404C-C322-432F-A795-B81469629E97}" type="presParOf" srcId="{45405D59-5F4F-4F59-A8B3-18C1B6570906}" destId="{194D1FDB-A336-4F0B-A1D8-D3651F1940A4}" srcOrd="1" destOrd="0" presId="urn:microsoft.com/office/officeart/2005/8/layout/hierarchy6"/>
    <dgm:cxn modelId="{77E517AA-9AAE-4CDE-90F8-F0D5F59969EC}" type="presParOf" srcId="{194D1FDB-A336-4F0B-A1D8-D3651F1940A4}" destId="{F3BD340E-BFD8-45DC-BFB9-0568E1D1CC71}" srcOrd="0" destOrd="0" presId="urn:microsoft.com/office/officeart/2005/8/layout/hierarchy6"/>
    <dgm:cxn modelId="{FDDA0574-01E2-4A9D-B698-6A2A71B35F46}" type="presParOf" srcId="{45405D59-5F4F-4F59-A8B3-18C1B6570906}" destId="{8C4B9F68-3F85-42E2-B93F-A3D950A91D90}" srcOrd="2" destOrd="0" presId="urn:microsoft.com/office/officeart/2005/8/layout/hierarchy6"/>
    <dgm:cxn modelId="{37AB0150-BCB4-4E9C-BD0B-A0DE2193B63A}" type="presParOf" srcId="{8C4B9F68-3F85-42E2-B93F-A3D950A91D90}" destId="{4C077F2A-5572-4C26-95DE-0C578ABE2E59}" srcOrd="0" destOrd="0" presId="urn:microsoft.com/office/officeart/2005/8/layout/hierarchy6"/>
    <dgm:cxn modelId="{A8E6B0A2-B73D-470D-9B7B-5DCCCF12D291}" type="presParOf" srcId="{8C4B9F68-3F85-42E2-B93F-A3D950A91D90}" destId="{563ADE46-D14E-411F-A29B-B7013A080A48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D5E4478-D837-45A3-A68F-CBB46762BA0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82D482-BC42-42DA-A9C9-206D89E18396}">
      <dgm:prSet phldrT="[Текст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b="1" i="1" dirty="0" smtClean="0">
              <a:solidFill>
                <a:srgbClr val="371DA3"/>
              </a:solidFill>
              <a:latin typeface="Monotype Corsiva" panose="03010101010201010101" pitchFamily="66" charset="0"/>
            </a:rPr>
            <a:t>Аналитическая деятельность</a:t>
          </a:r>
          <a:endParaRPr lang="ru-RU" b="1" i="1" dirty="0">
            <a:solidFill>
              <a:srgbClr val="371DA3"/>
            </a:solidFill>
            <a:latin typeface="Monotype Corsiva" panose="03010101010201010101" pitchFamily="66" charset="0"/>
          </a:endParaRPr>
        </a:p>
      </dgm:t>
    </dgm:pt>
    <dgm:pt modelId="{07F94EB0-BCD5-4FF2-9A2F-DB79E144E5BA}" type="parTrans" cxnId="{8F220343-A9D1-4B4A-ABE6-E6DCEDE1B567}">
      <dgm:prSet/>
      <dgm:spPr/>
      <dgm:t>
        <a:bodyPr/>
        <a:lstStyle/>
        <a:p>
          <a:endParaRPr lang="ru-RU"/>
        </a:p>
      </dgm:t>
    </dgm:pt>
    <dgm:pt modelId="{2C26E348-2901-41C6-9102-79214E5ED7F2}" type="sibTrans" cxnId="{8F220343-A9D1-4B4A-ABE6-E6DCEDE1B567}">
      <dgm:prSet/>
      <dgm:spPr/>
      <dgm:t>
        <a:bodyPr/>
        <a:lstStyle/>
        <a:p>
          <a:endParaRPr lang="ru-RU"/>
        </a:p>
      </dgm:t>
    </dgm:pt>
    <dgm:pt modelId="{C95D0B79-97C9-4BD9-8D52-F59C32C6916E}">
      <dgm:prSet phldrT="[Текст]"/>
      <dgm:spPr>
        <a:solidFill>
          <a:srgbClr val="92D050"/>
        </a:solidFill>
      </dgm:spPr>
      <dgm:t>
        <a:bodyPr/>
        <a:lstStyle/>
        <a:p>
          <a:pPr algn="ctr"/>
          <a:r>
            <a:rPr lang="ru-RU" b="1" i="1" dirty="0" smtClean="0">
              <a:solidFill>
                <a:srgbClr val="371DA3"/>
              </a:solidFill>
              <a:latin typeface="Monotype Corsiva" panose="03010101010201010101" pitchFamily="66" charset="0"/>
            </a:rPr>
            <a:t>Обогащение РППС</a:t>
          </a:r>
          <a:endParaRPr lang="ru-RU" b="1" i="1" dirty="0">
            <a:solidFill>
              <a:srgbClr val="371DA3"/>
            </a:solidFill>
            <a:latin typeface="Monotype Corsiva" panose="03010101010201010101" pitchFamily="66" charset="0"/>
          </a:endParaRPr>
        </a:p>
      </dgm:t>
    </dgm:pt>
    <dgm:pt modelId="{28E1D235-8617-46C6-B872-3E042398063D}" type="parTrans" cxnId="{36C82A2E-1B7A-4740-B4C7-736A3847B29F}">
      <dgm:prSet/>
      <dgm:spPr/>
      <dgm:t>
        <a:bodyPr/>
        <a:lstStyle/>
        <a:p>
          <a:endParaRPr lang="ru-RU"/>
        </a:p>
      </dgm:t>
    </dgm:pt>
    <dgm:pt modelId="{0FD0027D-C66E-4715-8E2B-05524D4BFE9A}" type="sibTrans" cxnId="{36C82A2E-1B7A-4740-B4C7-736A3847B29F}">
      <dgm:prSet/>
      <dgm:spPr/>
      <dgm:t>
        <a:bodyPr/>
        <a:lstStyle/>
        <a:p>
          <a:endParaRPr lang="ru-RU"/>
        </a:p>
      </dgm:t>
    </dgm:pt>
    <dgm:pt modelId="{A008B6AE-B5CE-405A-AF1E-959C143E059C}">
      <dgm:prSet phldrT="[Текст]"/>
      <dgm:spPr>
        <a:solidFill>
          <a:srgbClr val="2BC3E7"/>
        </a:solidFill>
      </dgm:spPr>
      <dgm:t>
        <a:bodyPr/>
        <a:lstStyle/>
        <a:p>
          <a:pPr algn="ctr"/>
          <a:r>
            <a:rPr lang="ru-RU" b="1" i="1" dirty="0" smtClean="0">
              <a:solidFill>
                <a:srgbClr val="371DA3"/>
              </a:solidFill>
              <a:latin typeface="Monotype Corsiva" panose="03010101010201010101" pitchFamily="66" charset="0"/>
            </a:rPr>
            <a:t>Планирование работы</a:t>
          </a:r>
          <a:endParaRPr lang="ru-RU" b="1" i="1" dirty="0">
            <a:solidFill>
              <a:srgbClr val="371DA3"/>
            </a:solidFill>
            <a:latin typeface="Monotype Corsiva" panose="03010101010201010101" pitchFamily="66" charset="0"/>
          </a:endParaRPr>
        </a:p>
      </dgm:t>
    </dgm:pt>
    <dgm:pt modelId="{E96DA052-E75D-434D-B919-A064D46076A5}" type="parTrans" cxnId="{95BF761B-FCB4-4092-AE44-2A717C626295}">
      <dgm:prSet/>
      <dgm:spPr/>
      <dgm:t>
        <a:bodyPr/>
        <a:lstStyle/>
        <a:p>
          <a:endParaRPr lang="ru-RU"/>
        </a:p>
      </dgm:t>
    </dgm:pt>
    <dgm:pt modelId="{6024C8FA-0390-41FA-816C-D3AED255D0A6}" type="sibTrans" cxnId="{95BF761B-FCB4-4092-AE44-2A717C626295}">
      <dgm:prSet/>
      <dgm:spPr/>
      <dgm:t>
        <a:bodyPr/>
        <a:lstStyle/>
        <a:p>
          <a:endParaRPr lang="ru-RU"/>
        </a:p>
      </dgm:t>
    </dgm:pt>
    <dgm:pt modelId="{E040DFF0-5535-4EB8-9B94-7B119599F04A}" type="pres">
      <dgm:prSet presAssocID="{ED5E4478-D837-45A3-A68F-CBB46762BA0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99292A-FD99-40B9-9EF0-3CDE8A11C1A5}" type="pres">
      <dgm:prSet presAssocID="{5782D482-BC42-42DA-A9C9-206D89E18396}" presName="parentLin" presStyleCnt="0"/>
      <dgm:spPr/>
    </dgm:pt>
    <dgm:pt modelId="{6E504205-D86B-4D7F-AC00-F75BA4765408}" type="pres">
      <dgm:prSet presAssocID="{5782D482-BC42-42DA-A9C9-206D89E1839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517DD59-2D09-49F7-B7A4-DB2DC0270C97}" type="pres">
      <dgm:prSet presAssocID="{5782D482-BC42-42DA-A9C9-206D89E1839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042AD0-7A3E-4533-859E-DA8E3DF60839}" type="pres">
      <dgm:prSet presAssocID="{5782D482-BC42-42DA-A9C9-206D89E18396}" presName="negativeSpace" presStyleCnt="0"/>
      <dgm:spPr/>
    </dgm:pt>
    <dgm:pt modelId="{553633D5-C301-4450-B630-C3E72105CD6B}" type="pres">
      <dgm:prSet presAssocID="{5782D482-BC42-42DA-A9C9-206D89E18396}" presName="childText" presStyleLbl="conFgAcc1" presStyleIdx="0" presStyleCnt="3">
        <dgm:presLayoutVars>
          <dgm:bulletEnabled val="1"/>
        </dgm:presLayoutVars>
      </dgm:prSet>
      <dgm:spPr/>
    </dgm:pt>
    <dgm:pt modelId="{E403A29F-2A8F-4485-A3B0-C6D49F1AC8F0}" type="pres">
      <dgm:prSet presAssocID="{2C26E348-2901-41C6-9102-79214E5ED7F2}" presName="spaceBetweenRectangles" presStyleCnt="0"/>
      <dgm:spPr/>
    </dgm:pt>
    <dgm:pt modelId="{80E5C27F-3FDA-4D7C-8C77-BA1A197ADC0D}" type="pres">
      <dgm:prSet presAssocID="{C95D0B79-97C9-4BD9-8D52-F59C32C6916E}" presName="parentLin" presStyleCnt="0"/>
      <dgm:spPr/>
    </dgm:pt>
    <dgm:pt modelId="{7E7C5EA9-BD7B-4AB9-9BC2-C36AEDAB4419}" type="pres">
      <dgm:prSet presAssocID="{C95D0B79-97C9-4BD9-8D52-F59C32C6916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A785CCE-0F8A-45AE-9027-1F1A5A7B8176}" type="pres">
      <dgm:prSet presAssocID="{C95D0B79-97C9-4BD9-8D52-F59C32C6916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CB050-3CD3-4EC2-8B72-A37AEB7D73B4}" type="pres">
      <dgm:prSet presAssocID="{C95D0B79-97C9-4BD9-8D52-F59C32C6916E}" presName="negativeSpace" presStyleCnt="0"/>
      <dgm:spPr/>
    </dgm:pt>
    <dgm:pt modelId="{C8B6ABCC-B10D-48F2-B03B-FF6F2175BFCD}" type="pres">
      <dgm:prSet presAssocID="{C95D0B79-97C9-4BD9-8D52-F59C32C6916E}" presName="childText" presStyleLbl="conFgAcc1" presStyleIdx="1" presStyleCnt="3">
        <dgm:presLayoutVars>
          <dgm:bulletEnabled val="1"/>
        </dgm:presLayoutVars>
      </dgm:prSet>
      <dgm:spPr/>
    </dgm:pt>
    <dgm:pt modelId="{D30D2D9C-6AA8-4D71-9A83-A75DEFE1F19A}" type="pres">
      <dgm:prSet presAssocID="{0FD0027D-C66E-4715-8E2B-05524D4BFE9A}" presName="spaceBetweenRectangles" presStyleCnt="0"/>
      <dgm:spPr/>
    </dgm:pt>
    <dgm:pt modelId="{53D327BD-4371-4F2A-9035-101544BA3117}" type="pres">
      <dgm:prSet presAssocID="{A008B6AE-B5CE-405A-AF1E-959C143E059C}" presName="parentLin" presStyleCnt="0"/>
      <dgm:spPr/>
    </dgm:pt>
    <dgm:pt modelId="{C24A7B28-212A-4181-B35F-149BD9324B55}" type="pres">
      <dgm:prSet presAssocID="{A008B6AE-B5CE-405A-AF1E-959C143E059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9DE71170-EDB8-4BA1-8C4E-0DE4A206EF9C}" type="pres">
      <dgm:prSet presAssocID="{A008B6AE-B5CE-405A-AF1E-959C143E059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94B704-3D65-4AA5-ACC2-2400BB1E5796}" type="pres">
      <dgm:prSet presAssocID="{A008B6AE-B5CE-405A-AF1E-959C143E059C}" presName="negativeSpace" presStyleCnt="0"/>
      <dgm:spPr/>
    </dgm:pt>
    <dgm:pt modelId="{39D55AC8-30C9-4AE5-8616-89ABAE7DDDDA}" type="pres">
      <dgm:prSet presAssocID="{A008B6AE-B5CE-405A-AF1E-959C143E059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C01E6DA-2154-42AA-9533-DCB0C1D1875D}" type="presOf" srcId="{A008B6AE-B5CE-405A-AF1E-959C143E059C}" destId="{C24A7B28-212A-4181-B35F-149BD9324B55}" srcOrd="0" destOrd="0" presId="urn:microsoft.com/office/officeart/2005/8/layout/list1"/>
    <dgm:cxn modelId="{60C22E48-6D79-492D-AE50-F50204B70734}" type="presOf" srcId="{5782D482-BC42-42DA-A9C9-206D89E18396}" destId="{6E504205-D86B-4D7F-AC00-F75BA4765408}" srcOrd="0" destOrd="0" presId="urn:microsoft.com/office/officeart/2005/8/layout/list1"/>
    <dgm:cxn modelId="{36C82A2E-1B7A-4740-B4C7-736A3847B29F}" srcId="{ED5E4478-D837-45A3-A68F-CBB46762BA03}" destId="{C95D0B79-97C9-4BD9-8D52-F59C32C6916E}" srcOrd="1" destOrd="0" parTransId="{28E1D235-8617-46C6-B872-3E042398063D}" sibTransId="{0FD0027D-C66E-4715-8E2B-05524D4BFE9A}"/>
    <dgm:cxn modelId="{78AD8654-BFB7-49D7-8135-98CCD0D82169}" type="presOf" srcId="{C95D0B79-97C9-4BD9-8D52-F59C32C6916E}" destId="{7E7C5EA9-BD7B-4AB9-9BC2-C36AEDAB4419}" srcOrd="0" destOrd="0" presId="urn:microsoft.com/office/officeart/2005/8/layout/list1"/>
    <dgm:cxn modelId="{3E46E3A6-50EC-4CDD-BB8C-FF694D4783BD}" type="presOf" srcId="{5782D482-BC42-42DA-A9C9-206D89E18396}" destId="{F517DD59-2D09-49F7-B7A4-DB2DC0270C97}" srcOrd="1" destOrd="0" presId="urn:microsoft.com/office/officeart/2005/8/layout/list1"/>
    <dgm:cxn modelId="{BE49BE64-3CCF-4E5C-9A2A-09760D15BBEB}" type="presOf" srcId="{ED5E4478-D837-45A3-A68F-CBB46762BA03}" destId="{E040DFF0-5535-4EB8-9B94-7B119599F04A}" srcOrd="0" destOrd="0" presId="urn:microsoft.com/office/officeart/2005/8/layout/list1"/>
    <dgm:cxn modelId="{8F220343-A9D1-4B4A-ABE6-E6DCEDE1B567}" srcId="{ED5E4478-D837-45A3-A68F-CBB46762BA03}" destId="{5782D482-BC42-42DA-A9C9-206D89E18396}" srcOrd="0" destOrd="0" parTransId="{07F94EB0-BCD5-4FF2-9A2F-DB79E144E5BA}" sibTransId="{2C26E348-2901-41C6-9102-79214E5ED7F2}"/>
    <dgm:cxn modelId="{DBF29165-9B3B-4021-ABB6-7F5F6850EBBD}" type="presOf" srcId="{C95D0B79-97C9-4BD9-8D52-F59C32C6916E}" destId="{CA785CCE-0F8A-45AE-9027-1F1A5A7B8176}" srcOrd="1" destOrd="0" presId="urn:microsoft.com/office/officeart/2005/8/layout/list1"/>
    <dgm:cxn modelId="{6F9FBCBC-77CF-43B5-92B3-01CAD4AE3C17}" type="presOf" srcId="{A008B6AE-B5CE-405A-AF1E-959C143E059C}" destId="{9DE71170-EDB8-4BA1-8C4E-0DE4A206EF9C}" srcOrd="1" destOrd="0" presId="urn:microsoft.com/office/officeart/2005/8/layout/list1"/>
    <dgm:cxn modelId="{95BF761B-FCB4-4092-AE44-2A717C626295}" srcId="{ED5E4478-D837-45A3-A68F-CBB46762BA03}" destId="{A008B6AE-B5CE-405A-AF1E-959C143E059C}" srcOrd="2" destOrd="0" parTransId="{E96DA052-E75D-434D-B919-A064D46076A5}" sibTransId="{6024C8FA-0390-41FA-816C-D3AED255D0A6}"/>
    <dgm:cxn modelId="{9BC21B5A-9A3B-4C04-9822-CAAA9C307FE1}" type="presParOf" srcId="{E040DFF0-5535-4EB8-9B94-7B119599F04A}" destId="{2699292A-FD99-40B9-9EF0-3CDE8A11C1A5}" srcOrd="0" destOrd="0" presId="urn:microsoft.com/office/officeart/2005/8/layout/list1"/>
    <dgm:cxn modelId="{4FF6F982-4A13-400E-AE02-26EDA8B04C77}" type="presParOf" srcId="{2699292A-FD99-40B9-9EF0-3CDE8A11C1A5}" destId="{6E504205-D86B-4D7F-AC00-F75BA4765408}" srcOrd="0" destOrd="0" presId="urn:microsoft.com/office/officeart/2005/8/layout/list1"/>
    <dgm:cxn modelId="{153A6499-5CA1-4F52-91C9-917641212F82}" type="presParOf" srcId="{2699292A-FD99-40B9-9EF0-3CDE8A11C1A5}" destId="{F517DD59-2D09-49F7-B7A4-DB2DC0270C97}" srcOrd="1" destOrd="0" presId="urn:microsoft.com/office/officeart/2005/8/layout/list1"/>
    <dgm:cxn modelId="{6AF332E4-C45A-42DC-8ED1-7AAA9AD11073}" type="presParOf" srcId="{E040DFF0-5535-4EB8-9B94-7B119599F04A}" destId="{D1042AD0-7A3E-4533-859E-DA8E3DF60839}" srcOrd="1" destOrd="0" presId="urn:microsoft.com/office/officeart/2005/8/layout/list1"/>
    <dgm:cxn modelId="{CF450764-9D3D-43E1-8C1C-7C08D87BF6CE}" type="presParOf" srcId="{E040DFF0-5535-4EB8-9B94-7B119599F04A}" destId="{553633D5-C301-4450-B630-C3E72105CD6B}" srcOrd="2" destOrd="0" presId="urn:microsoft.com/office/officeart/2005/8/layout/list1"/>
    <dgm:cxn modelId="{F197A701-792D-4E0C-B7CF-761C6DE74A64}" type="presParOf" srcId="{E040DFF0-5535-4EB8-9B94-7B119599F04A}" destId="{E403A29F-2A8F-4485-A3B0-C6D49F1AC8F0}" srcOrd="3" destOrd="0" presId="urn:microsoft.com/office/officeart/2005/8/layout/list1"/>
    <dgm:cxn modelId="{0F64ED7C-4870-4031-8BF0-6E64E4C4D0A6}" type="presParOf" srcId="{E040DFF0-5535-4EB8-9B94-7B119599F04A}" destId="{80E5C27F-3FDA-4D7C-8C77-BA1A197ADC0D}" srcOrd="4" destOrd="0" presId="urn:microsoft.com/office/officeart/2005/8/layout/list1"/>
    <dgm:cxn modelId="{6D1207E8-CC52-4F69-8A85-A6B0C74F758F}" type="presParOf" srcId="{80E5C27F-3FDA-4D7C-8C77-BA1A197ADC0D}" destId="{7E7C5EA9-BD7B-4AB9-9BC2-C36AEDAB4419}" srcOrd="0" destOrd="0" presId="urn:microsoft.com/office/officeart/2005/8/layout/list1"/>
    <dgm:cxn modelId="{A8229C7D-9A7F-42B8-9ABE-8E5A3581B29E}" type="presParOf" srcId="{80E5C27F-3FDA-4D7C-8C77-BA1A197ADC0D}" destId="{CA785CCE-0F8A-45AE-9027-1F1A5A7B8176}" srcOrd="1" destOrd="0" presId="urn:microsoft.com/office/officeart/2005/8/layout/list1"/>
    <dgm:cxn modelId="{ECE9B86F-09E5-4872-A495-74DE0AC3E2FA}" type="presParOf" srcId="{E040DFF0-5535-4EB8-9B94-7B119599F04A}" destId="{01FCB050-3CD3-4EC2-8B72-A37AEB7D73B4}" srcOrd="5" destOrd="0" presId="urn:microsoft.com/office/officeart/2005/8/layout/list1"/>
    <dgm:cxn modelId="{3A3D453D-19F0-4284-A7FD-620626EE506E}" type="presParOf" srcId="{E040DFF0-5535-4EB8-9B94-7B119599F04A}" destId="{C8B6ABCC-B10D-48F2-B03B-FF6F2175BFCD}" srcOrd="6" destOrd="0" presId="urn:microsoft.com/office/officeart/2005/8/layout/list1"/>
    <dgm:cxn modelId="{F82EC6FA-D1B0-4C7C-94F6-2A7E5301533E}" type="presParOf" srcId="{E040DFF0-5535-4EB8-9B94-7B119599F04A}" destId="{D30D2D9C-6AA8-4D71-9A83-A75DEFE1F19A}" srcOrd="7" destOrd="0" presId="urn:microsoft.com/office/officeart/2005/8/layout/list1"/>
    <dgm:cxn modelId="{BB884AED-593B-4B53-A2A2-C6832E8129F3}" type="presParOf" srcId="{E040DFF0-5535-4EB8-9B94-7B119599F04A}" destId="{53D327BD-4371-4F2A-9035-101544BA3117}" srcOrd="8" destOrd="0" presId="urn:microsoft.com/office/officeart/2005/8/layout/list1"/>
    <dgm:cxn modelId="{64B1E37A-E76B-44F6-A487-3D295901A6EF}" type="presParOf" srcId="{53D327BD-4371-4F2A-9035-101544BA3117}" destId="{C24A7B28-212A-4181-B35F-149BD9324B55}" srcOrd="0" destOrd="0" presId="urn:microsoft.com/office/officeart/2005/8/layout/list1"/>
    <dgm:cxn modelId="{9D8FC3C7-B2D6-44E2-B282-0EC7CDCFD02F}" type="presParOf" srcId="{53D327BD-4371-4F2A-9035-101544BA3117}" destId="{9DE71170-EDB8-4BA1-8C4E-0DE4A206EF9C}" srcOrd="1" destOrd="0" presId="urn:microsoft.com/office/officeart/2005/8/layout/list1"/>
    <dgm:cxn modelId="{97ABF86A-429D-4A02-B999-5F61C153A2C0}" type="presParOf" srcId="{E040DFF0-5535-4EB8-9B94-7B119599F04A}" destId="{8194B704-3D65-4AA5-ACC2-2400BB1E5796}" srcOrd="9" destOrd="0" presId="urn:microsoft.com/office/officeart/2005/8/layout/list1"/>
    <dgm:cxn modelId="{C2C31ADB-D3F2-48D0-9B76-3573B9B6EB7A}" type="presParOf" srcId="{E040DFF0-5535-4EB8-9B94-7B119599F04A}" destId="{39D55AC8-30C9-4AE5-8616-89ABAE7DDDD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8AF7D34-1341-4E7B-8FAD-A4CEB7937A5B}" type="doc">
      <dgm:prSet loTypeId="urn:microsoft.com/office/officeart/2005/8/layout/venn1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87A95E7-7691-4850-9360-3F0DC656A6E6}">
      <dgm:prSet custT="1"/>
      <dgm:spPr/>
      <dgm:t>
        <a:bodyPr/>
        <a:lstStyle/>
        <a:p>
          <a:pPr algn="ctr" rtl="0"/>
          <a:r>
            <a:rPr lang="ru-RU" sz="1600" b="1" i="1" dirty="0" smtClean="0">
              <a:solidFill>
                <a:srgbClr val="371DA3"/>
              </a:solidFill>
              <a:latin typeface="Monotype Corsiva" panose="03010101010201010101" pitchFamily="66" charset="0"/>
            </a:rPr>
            <a:t>Реализация и оценка поставленной цели и задач проекта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58874D-D4A4-40AE-AC5C-36A576630880}" type="parTrans" cxnId="{F7027875-595A-419D-B340-921815EA4BC4}">
      <dgm:prSet/>
      <dgm:spPr/>
      <dgm:t>
        <a:bodyPr/>
        <a:lstStyle/>
        <a:p>
          <a:pPr algn="ctr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E99AB7-9136-4E05-8EA5-BDE40F95ABC0}" type="sibTrans" cxnId="{F7027875-595A-419D-B340-921815EA4BC4}">
      <dgm:prSet/>
      <dgm:spPr/>
      <dgm:t>
        <a:bodyPr/>
        <a:lstStyle/>
        <a:p>
          <a:pPr algn="ctr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767FA8-3C32-4E40-B2C0-F64E169462FD}">
      <dgm:prSet custT="1"/>
      <dgm:spPr/>
      <dgm:t>
        <a:bodyPr/>
        <a:lstStyle/>
        <a:p>
          <a:pPr algn="ctr" rtl="0"/>
          <a:r>
            <a:rPr lang="ru-RU" sz="1600" b="1" i="1" dirty="0" smtClean="0">
              <a:solidFill>
                <a:srgbClr val="371DA3"/>
              </a:solidFill>
              <a:latin typeface="Monotype Corsiva" panose="03010101010201010101" pitchFamily="66" charset="0"/>
            </a:rPr>
            <a:t>Запуск виртуального музея и создание детской Ассамблеи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728E1E-6641-4AC3-BB80-4841494D7323}" type="parTrans" cxnId="{AA1CFE7D-C0D8-4CC3-88CA-CEB0D2AF256A}">
      <dgm:prSet/>
      <dgm:spPr/>
      <dgm:t>
        <a:bodyPr/>
        <a:lstStyle/>
        <a:p>
          <a:pPr algn="ctr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C9EE36-49FA-4176-A8EC-C6CE4696E388}" type="sibTrans" cxnId="{AA1CFE7D-C0D8-4CC3-88CA-CEB0D2AF256A}">
      <dgm:prSet/>
      <dgm:spPr/>
      <dgm:t>
        <a:bodyPr/>
        <a:lstStyle/>
        <a:p>
          <a:pPr algn="ctr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B1B9C3-0F9E-4377-9A36-ED607750125E}">
      <dgm:prSet custT="1"/>
      <dgm:spPr/>
      <dgm:t>
        <a:bodyPr/>
        <a:lstStyle/>
        <a:p>
          <a:pPr algn="ctr" rtl="0"/>
          <a:r>
            <a:rPr lang="ru-RU" sz="1600" b="1" i="1" dirty="0" smtClean="0">
              <a:solidFill>
                <a:srgbClr val="371DA3"/>
              </a:solidFill>
              <a:latin typeface="Monotype Corsiva" panose="03010101010201010101" pitchFamily="66" charset="0"/>
            </a:rPr>
            <a:t>Рецензирование учебно-методического комплекса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DED346-A161-4C98-AFF7-636834E19BB5}" type="parTrans" cxnId="{2B7FA813-BAFA-40C5-B540-9C96217777C6}">
      <dgm:prSet/>
      <dgm:spPr/>
      <dgm:t>
        <a:bodyPr/>
        <a:lstStyle/>
        <a:p>
          <a:pPr algn="ctr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21BB22-59DF-4002-8C6E-BE6BFEEE684A}" type="sibTrans" cxnId="{2B7FA813-BAFA-40C5-B540-9C96217777C6}">
      <dgm:prSet/>
      <dgm:spPr/>
      <dgm:t>
        <a:bodyPr/>
        <a:lstStyle/>
        <a:p>
          <a:pPr algn="ctr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5BEA9E-993D-49C0-A711-1E53DB750EAE}" type="pres">
      <dgm:prSet presAssocID="{C8AF7D34-1341-4E7B-8FAD-A4CEB7937A5B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477853-E69C-4EE3-96CB-709827E839EA}" type="pres">
      <dgm:prSet presAssocID="{687A95E7-7691-4850-9360-3F0DC656A6E6}" presName="circ1" presStyleLbl="vennNode1" presStyleIdx="0" presStyleCnt="3"/>
      <dgm:spPr/>
      <dgm:t>
        <a:bodyPr/>
        <a:lstStyle/>
        <a:p>
          <a:endParaRPr lang="ru-RU"/>
        </a:p>
      </dgm:t>
    </dgm:pt>
    <dgm:pt modelId="{5E68C2CE-648C-4066-8C64-A601CA90BE35}" type="pres">
      <dgm:prSet presAssocID="{687A95E7-7691-4850-9360-3F0DC656A6E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B157FD-5E25-4F7E-B2BF-6376606E217B}" type="pres">
      <dgm:prSet presAssocID="{83767FA8-3C32-4E40-B2C0-F64E169462FD}" presName="circ2" presStyleLbl="vennNode1" presStyleIdx="1" presStyleCnt="3" custLinFactNeighborX="20410" custLinFactNeighborY="-6142"/>
      <dgm:spPr/>
      <dgm:t>
        <a:bodyPr/>
        <a:lstStyle/>
        <a:p>
          <a:endParaRPr lang="ru-RU"/>
        </a:p>
      </dgm:t>
    </dgm:pt>
    <dgm:pt modelId="{D7371076-9339-4DC1-90F9-B8BCD6580370}" type="pres">
      <dgm:prSet presAssocID="{83767FA8-3C32-4E40-B2C0-F64E169462F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4B32CD-3586-40FE-B2FD-ED2CA0748D47}" type="pres">
      <dgm:prSet presAssocID="{2CB1B9C3-0F9E-4377-9A36-ED607750125E}" presName="circ3" presStyleLbl="vennNode1" presStyleIdx="2" presStyleCnt="3" custLinFactNeighborX="-24306" custLinFactNeighborY="-6142"/>
      <dgm:spPr/>
      <dgm:t>
        <a:bodyPr/>
        <a:lstStyle/>
        <a:p>
          <a:endParaRPr lang="ru-RU"/>
        </a:p>
      </dgm:t>
    </dgm:pt>
    <dgm:pt modelId="{B5D3AAE6-BE4B-426A-BF1A-A2D20839D48D}" type="pres">
      <dgm:prSet presAssocID="{2CB1B9C3-0F9E-4377-9A36-ED607750125E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1CFE7D-C0D8-4CC3-88CA-CEB0D2AF256A}" srcId="{C8AF7D34-1341-4E7B-8FAD-A4CEB7937A5B}" destId="{83767FA8-3C32-4E40-B2C0-F64E169462FD}" srcOrd="1" destOrd="0" parTransId="{03728E1E-6641-4AC3-BB80-4841494D7323}" sibTransId="{75C9EE36-49FA-4176-A8EC-C6CE4696E388}"/>
    <dgm:cxn modelId="{161C42C8-6ECB-4D7E-BB21-2BB0FF615979}" type="presOf" srcId="{687A95E7-7691-4850-9360-3F0DC656A6E6}" destId="{5E68C2CE-648C-4066-8C64-A601CA90BE35}" srcOrd="1" destOrd="0" presId="urn:microsoft.com/office/officeart/2005/8/layout/venn1"/>
    <dgm:cxn modelId="{3367A7D6-4EA3-465B-ADE2-BFAD0C26E222}" type="presOf" srcId="{2CB1B9C3-0F9E-4377-9A36-ED607750125E}" destId="{C54B32CD-3586-40FE-B2FD-ED2CA0748D47}" srcOrd="0" destOrd="0" presId="urn:microsoft.com/office/officeart/2005/8/layout/venn1"/>
    <dgm:cxn modelId="{F7027875-595A-419D-B340-921815EA4BC4}" srcId="{C8AF7D34-1341-4E7B-8FAD-A4CEB7937A5B}" destId="{687A95E7-7691-4850-9360-3F0DC656A6E6}" srcOrd="0" destOrd="0" parTransId="{4158874D-D4A4-40AE-AC5C-36A576630880}" sibTransId="{93E99AB7-9136-4E05-8EA5-BDE40F95ABC0}"/>
    <dgm:cxn modelId="{2B7FA813-BAFA-40C5-B540-9C96217777C6}" srcId="{C8AF7D34-1341-4E7B-8FAD-A4CEB7937A5B}" destId="{2CB1B9C3-0F9E-4377-9A36-ED607750125E}" srcOrd="2" destOrd="0" parTransId="{C6DED346-A161-4C98-AFF7-636834E19BB5}" sibTransId="{F421BB22-59DF-4002-8C6E-BE6BFEEE684A}"/>
    <dgm:cxn modelId="{8DC88F21-995E-4E3C-88E1-A004A4594325}" type="presOf" srcId="{83767FA8-3C32-4E40-B2C0-F64E169462FD}" destId="{D7371076-9339-4DC1-90F9-B8BCD6580370}" srcOrd="1" destOrd="0" presId="urn:microsoft.com/office/officeart/2005/8/layout/venn1"/>
    <dgm:cxn modelId="{1E092EEF-9C76-4371-BCB1-5FB60ACF8767}" type="presOf" srcId="{687A95E7-7691-4850-9360-3F0DC656A6E6}" destId="{89477853-E69C-4EE3-96CB-709827E839EA}" srcOrd="0" destOrd="0" presId="urn:microsoft.com/office/officeart/2005/8/layout/venn1"/>
    <dgm:cxn modelId="{B7841D4F-09B4-455D-A65D-178476BA54F7}" type="presOf" srcId="{2CB1B9C3-0F9E-4377-9A36-ED607750125E}" destId="{B5D3AAE6-BE4B-426A-BF1A-A2D20839D48D}" srcOrd="1" destOrd="0" presId="urn:microsoft.com/office/officeart/2005/8/layout/venn1"/>
    <dgm:cxn modelId="{5FEF7B29-335E-4314-9345-F093AC53061B}" type="presOf" srcId="{83767FA8-3C32-4E40-B2C0-F64E169462FD}" destId="{2EB157FD-5E25-4F7E-B2BF-6376606E217B}" srcOrd="0" destOrd="0" presId="urn:microsoft.com/office/officeart/2005/8/layout/venn1"/>
    <dgm:cxn modelId="{7E84F9C9-DED5-4D53-8E35-3CD571E04A7F}" type="presOf" srcId="{C8AF7D34-1341-4E7B-8FAD-A4CEB7937A5B}" destId="{C95BEA9E-993D-49C0-A711-1E53DB750EAE}" srcOrd="0" destOrd="0" presId="urn:microsoft.com/office/officeart/2005/8/layout/venn1"/>
    <dgm:cxn modelId="{F8BF1FB8-6620-4CBB-B2D9-D2CD8364E258}" type="presParOf" srcId="{C95BEA9E-993D-49C0-A711-1E53DB750EAE}" destId="{89477853-E69C-4EE3-96CB-709827E839EA}" srcOrd="0" destOrd="0" presId="urn:microsoft.com/office/officeart/2005/8/layout/venn1"/>
    <dgm:cxn modelId="{D358A3D7-377D-4F0C-97BA-804B2822728A}" type="presParOf" srcId="{C95BEA9E-993D-49C0-A711-1E53DB750EAE}" destId="{5E68C2CE-648C-4066-8C64-A601CA90BE35}" srcOrd="1" destOrd="0" presId="urn:microsoft.com/office/officeart/2005/8/layout/venn1"/>
    <dgm:cxn modelId="{4CBA2656-945E-45EF-9FE6-67980AEC82FD}" type="presParOf" srcId="{C95BEA9E-993D-49C0-A711-1E53DB750EAE}" destId="{2EB157FD-5E25-4F7E-B2BF-6376606E217B}" srcOrd="2" destOrd="0" presId="urn:microsoft.com/office/officeart/2005/8/layout/venn1"/>
    <dgm:cxn modelId="{BABF2F33-9C77-439F-ACAF-1613ED58D8DC}" type="presParOf" srcId="{C95BEA9E-993D-49C0-A711-1E53DB750EAE}" destId="{D7371076-9339-4DC1-90F9-B8BCD6580370}" srcOrd="3" destOrd="0" presId="urn:microsoft.com/office/officeart/2005/8/layout/venn1"/>
    <dgm:cxn modelId="{ED14B004-276C-4D16-B4CD-185893D0AB6A}" type="presParOf" srcId="{C95BEA9E-993D-49C0-A711-1E53DB750EAE}" destId="{C54B32CD-3586-40FE-B2FD-ED2CA0748D47}" srcOrd="4" destOrd="0" presId="urn:microsoft.com/office/officeart/2005/8/layout/venn1"/>
    <dgm:cxn modelId="{824EF209-0648-447E-91FC-E23C857CB9EC}" type="presParOf" srcId="{C95BEA9E-993D-49C0-A711-1E53DB750EAE}" destId="{B5D3AAE6-BE4B-426A-BF1A-A2D20839D48D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C584B8-4327-49CF-9AC1-A4BF58547CB0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BE4259-6460-4918-86CC-DACD42864A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573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06669A-9433-4FA9-8AC1-02B275A3A6E6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C5159-5277-4F64-B755-02B81D77E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142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rgbClr val="2BC3E7"/>
            </a:gs>
            <a:gs pos="53000">
              <a:srgbClr val="FFC000"/>
            </a:gs>
            <a:gs pos="39000">
              <a:srgbClr val="FFFF00"/>
            </a:gs>
            <a:gs pos="26000">
              <a:srgbClr val="92D050"/>
            </a:gs>
            <a:gs pos="79000">
              <a:schemeClr val="accent4">
                <a:lumMod val="60000"/>
                <a:lumOff val="40000"/>
              </a:schemeClr>
            </a:gs>
            <a:gs pos="66000">
              <a:schemeClr val="accent2">
                <a:lumMod val="40000"/>
                <a:lumOff val="60000"/>
              </a:schemeClr>
            </a:gs>
            <a:gs pos="93000">
              <a:schemeClr val="accent4">
                <a:lumMod val="20000"/>
                <a:lumOff val="8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3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37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39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51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60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6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63.jpeg"/><Relationship Id="rId12" Type="http://schemas.openxmlformats.org/officeDocument/2006/relationships/image" Target="../media/image68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openxmlformats.org/officeDocument/2006/relationships/image" Target="../media/image67.jpeg"/><Relationship Id="rId5" Type="http://schemas.openxmlformats.org/officeDocument/2006/relationships/diagramColors" Target="../diagrams/colors6.xml"/><Relationship Id="rId10" Type="http://schemas.openxmlformats.org/officeDocument/2006/relationships/image" Target="../media/image66.jpe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6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13" Type="http://schemas.openxmlformats.org/officeDocument/2006/relationships/image" Target="../media/image80.pn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12" Type="http://schemas.openxmlformats.org/officeDocument/2006/relationships/image" Target="../media/image79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11" Type="http://schemas.openxmlformats.org/officeDocument/2006/relationships/image" Target="../media/image78.jpg"/><Relationship Id="rId5" Type="http://schemas.openxmlformats.org/officeDocument/2006/relationships/image" Target="../media/image72.jpeg"/><Relationship Id="rId10" Type="http://schemas.openxmlformats.org/officeDocument/2006/relationships/image" Target="../media/image77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10" Type="http://schemas.openxmlformats.org/officeDocument/2006/relationships/image" Target="../media/image89.png"/><Relationship Id="rId4" Type="http://schemas.openxmlformats.org/officeDocument/2006/relationships/image" Target="../media/image83.jpeg"/><Relationship Id="rId9" Type="http://schemas.openxmlformats.org/officeDocument/2006/relationships/image" Target="../media/image8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99.jpeg"/><Relationship Id="rId12" Type="http://schemas.openxmlformats.org/officeDocument/2006/relationships/image" Target="../media/image104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openxmlformats.org/officeDocument/2006/relationships/image" Target="../media/image103.tiff"/><Relationship Id="rId5" Type="http://schemas.openxmlformats.org/officeDocument/2006/relationships/diagramColors" Target="../diagrams/colors7.xml"/><Relationship Id="rId10" Type="http://schemas.openxmlformats.org/officeDocument/2006/relationships/image" Target="../media/image102.jpeg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101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tiff"/><Relationship Id="rId7" Type="http://schemas.openxmlformats.org/officeDocument/2006/relationships/image" Target="../media/image110.jpeg"/><Relationship Id="rId2" Type="http://schemas.openxmlformats.org/officeDocument/2006/relationships/image" Target="../media/image105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8.jpeg"/><Relationship Id="rId4" Type="http://schemas.openxmlformats.org/officeDocument/2006/relationships/image" Target="../media/image11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1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8544" y="556097"/>
            <a:ext cx="8856984" cy="1872208"/>
          </a:xfrm>
        </p:spPr>
        <p:txBody>
          <a:bodyPr>
            <a:noAutofit/>
          </a:bodyPr>
          <a:lstStyle/>
          <a:p>
            <a:pPr lvl="0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ПРОЕКТ </a:t>
            </a:r>
            <a:br>
              <a:rPr lang="ru-RU" sz="2800" b="1" i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детского сада № 4 «Лукоморье»</a:t>
            </a:r>
            <a:r>
              <a:rPr lang="en-US" sz="2800" b="1" i="1" dirty="0" smtClean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- </a:t>
            </a:r>
            <a:r>
              <a:rPr lang="ru-RU" sz="2800" b="1" i="1" dirty="0" smtClean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филиала АН ДОО «Алмазик»</a:t>
            </a:r>
            <a:br>
              <a:rPr lang="ru-RU" sz="2800" b="1" i="1" dirty="0" smtClean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««</a:t>
            </a:r>
            <a:r>
              <a:rPr lang="ru-RU" sz="2800" dirty="0">
                <a:solidFill>
                  <a:srgbClr val="C00000"/>
                </a:solidFill>
                <a:latin typeface="Monotype Corsiva" panose="03010101010201010101" pitchFamily="66" charset="0"/>
              </a:rPr>
              <a:t>Мы – 100 тысяч Я»: пространство образовательных возможностей и социального партнерства в этнокультурном воспитании дошкольников»</a:t>
            </a:r>
            <a:br>
              <a:rPr lang="ru-RU" sz="2800" dirty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099" y="5024899"/>
            <a:ext cx="7376864" cy="1752600"/>
          </a:xfrm>
        </p:spPr>
        <p:txBody>
          <a:bodyPr>
            <a:normAutofit lnSpcReduction="10000"/>
          </a:bodyPr>
          <a:lstStyle/>
          <a:p>
            <a:pPr algn="r"/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Мирный</a:t>
            </a:r>
            <a:endParaRPr lang="ru-RU" sz="2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0421" y="2211512"/>
            <a:ext cx="1798293" cy="26867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38320" y="2804570"/>
            <a:ext cx="2889754" cy="16338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05503" y="4224979"/>
            <a:ext cx="2554445" cy="18533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58418" y="2336023"/>
            <a:ext cx="1993565" cy="22922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24149" y="2543304"/>
            <a:ext cx="1621677" cy="18777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62058" y="4797152"/>
            <a:ext cx="1786283" cy="172531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1211" y="5024899"/>
            <a:ext cx="1117777" cy="17421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30839" y="4251038"/>
            <a:ext cx="2822693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7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071">
        <p14:vortex dir="r"/>
      </p:transition>
    </mc:Choice>
    <mc:Fallback xmlns="">
      <p:transition spd="slow" advTm="507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67544" y="332656"/>
            <a:ext cx="8208912" cy="35283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</a:p>
          <a:p>
            <a:pPr algn="ctr"/>
            <a:endParaRPr lang="ru-RU" dirty="0">
              <a:solidFill>
                <a:schemeClr val="tx2"/>
              </a:solidFill>
            </a:endParaRPr>
          </a:p>
          <a:p>
            <a:pPr algn="ctr"/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педагогических условий для реализации образовательной деятельности в детском саду по </a:t>
            </a:r>
            <a:r>
              <a:rPr lang="ru-RU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этнопедагогическому</a:t>
            </a: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воспитанию детей дошкольного </a:t>
            </a: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</a:t>
            </a: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3995936" y="3933056"/>
            <a:ext cx="1512168" cy="2245323"/>
          </a:xfrm>
          <a:prstGeom prst="down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998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98686168"/>
              </p:ext>
            </p:extLst>
          </p:nvPr>
        </p:nvGraphicFramePr>
        <p:xfrm>
          <a:off x="395536" y="260648"/>
          <a:ext cx="2160240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лево 5"/>
          <p:cNvSpPr/>
          <p:nvPr/>
        </p:nvSpPr>
        <p:spPr>
          <a:xfrm>
            <a:off x="2681543" y="1222"/>
            <a:ext cx="6192688" cy="1728192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осуществить образовательный процесс на основе духовно-нравственных и социокультурных ценностей народов;</a:t>
            </a:r>
          </a:p>
        </p:txBody>
      </p:sp>
      <p:sp>
        <p:nvSpPr>
          <p:cNvPr id="7" name="Стрелка влево 6"/>
          <p:cNvSpPr/>
          <p:nvPr/>
        </p:nvSpPr>
        <p:spPr>
          <a:xfrm>
            <a:off x="2714612" y="1714488"/>
            <a:ext cx="6192688" cy="1711185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	оказать содействие представителям разных национальностей по развитию культуры межнационального общения;</a:t>
            </a:r>
          </a:p>
        </p:txBody>
      </p:sp>
      <p:sp>
        <p:nvSpPr>
          <p:cNvPr id="8" name="Стрелка влево 7"/>
          <p:cNvSpPr/>
          <p:nvPr/>
        </p:nvSpPr>
        <p:spPr>
          <a:xfrm>
            <a:off x="2681543" y="3457606"/>
            <a:ext cx="6192688" cy="1709211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укрепить межнациональное взаимодействие участников проекта посредством реализации совместных педагогических мероприятий;</a:t>
            </a:r>
          </a:p>
        </p:txBody>
      </p:sp>
      <p:sp>
        <p:nvSpPr>
          <p:cNvPr id="9" name="Стрелка влево 8"/>
          <p:cNvSpPr/>
          <p:nvPr/>
        </p:nvSpPr>
        <p:spPr>
          <a:xfrm>
            <a:off x="2681543" y="5192970"/>
            <a:ext cx="6192688" cy="1665285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разработать дидактический и наглядный материал, методические пособия для формирования этнокультурной компетенций у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дошкольников.</a:t>
            </a:r>
            <a:endParaRPr lang="ru-RU" sz="1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47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539552" y="476672"/>
            <a:ext cx="8229600" cy="1826296"/>
            <a:chOff x="0" y="2301861"/>
            <a:chExt cx="8229600" cy="1826296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0" y="2301861"/>
              <a:ext cx="8229600" cy="1826296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89152" y="2391013"/>
              <a:ext cx="8051296" cy="164799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2870" tIns="102870" rIns="102870" bIns="102870" numCol="1" spcCol="1270" anchor="ctr" anchorCtr="0">
              <a:noAutofit/>
            </a:bodyPr>
            <a:lstStyle/>
            <a:p>
              <a:pPr lvl="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700" i="1" kern="12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Участники проекта</a:t>
              </a:r>
              <a:r>
                <a:rPr lang="ru-RU" sz="2700" i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  <a:r>
                <a:rPr lang="ru-RU" sz="2700" i="1" kern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700" i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дети 4-8 лет; родители (законные представители) воспитанников; педагоги и специалисты детских садов, дополнительного образования </a:t>
              </a:r>
              <a:r>
                <a:rPr lang="ru-RU" sz="2700" i="1" kern="1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Мирнинского</a:t>
              </a:r>
              <a:r>
                <a:rPr lang="ru-RU" sz="2700" i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района.</a:t>
              </a:r>
              <a:endParaRPr lang="ru-RU" sz="2700" kern="1200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756755227"/>
              </p:ext>
            </p:extLst>
          </p:nvPr>
        </p:nvGraphicFramePr>
        <p:xfrm>
          <a:off x="2565752" y="2492896"/>
          <a:ext cx="4094480" cy="3762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725144"/>
            <a:ext cx="2916324" cy="19442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2" b="8790"/>
          <a:stretch/>
        </p:blipFill>
        <p:spPr>
          <a:xfrm>
            <a:off x="179512" y="4677776"/>
            <a:ext cx="2802562" cy="20266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864" y="2589925"/>
            <a:ext cx="2592288" cy="194421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403744"/>
            <a:ext cx="2546711" cy="1697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82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2" t="19954" r="16622" b="7355"/>
          <a:stretch/>
        </p:blipFill>
        <p:spPr bwMode="auto">
          <a:xfrm>
            <a:off x="827584" y="476672"/>
            <a:ext cx="7632848" cy="56886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3049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08"/>
          </a:xfrm>
        </p:spPr>
        <p:txBody>
          <a:bodyPr>
            <a:normAutofit fontScale="90000"/>
          </a:bodyPr>
          <a:lstStyle/>
          <a:p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этап.</a:t>
            </a:r>
            <a:r>
              <a:rPr lang="ru-RU" sz="3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Организационно-подготовительный </a:t>
            </a:r>
            <a:br>
              <a:rPr lang="ru-RU" sz="3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2016 - 2017 гг. </a:t>
            </a:r>
            <a:endParaRPr lang="ru-RU" sz="3200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1093904"/>
              </p:ext>
            </p:extLst>
          </p:nvPr>
        </p:nvGraphicFramePr>
        <p:xfrm>
          <a:off x="571472" y="785794"/>
          <a:ext cx="8229600" cy="3340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214818"/>
            <a:ext cx="3714744" cy="24894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645" y="4187451"/>
            <a:ext cx="3608355" cy="2405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6" r="2857"/>
          <a:stretch/>
        </p:blipFill>
        <p:spPr>
          <a:xfrm>
            <a:off x="3714744" y="4608661"/>
            <a:ext cx="1820901" cy="1628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660952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29124" y="3425655"/>
            <a:ext cx="4572396" cy="34323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4572638" cy="34294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3714752"/>
            <a:ext cx="2428892" cy="29937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571480"/>
            <a:ext cx="3955910" cy="257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28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238529" cy="28307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786058"/>
            <a:ext cx="4102838" cy="2752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234" y="2928934"/>
            <a:ext cx="3414193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91422" y="0"/>
            <a:ext cx="425257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13" y="4524358"/>
            <a:ext cx="3500462" cy="2333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2077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296504"/>
              </p:ext>
            </p:extLst>
          </p:nvPr>
        </p:nvGraphicFramePr>
        <p:xfrm>
          <a:off x="233754" y="548680"/>
          <a:ext cx="8784976" cy="3071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044612"/>
            <a:ext cx="4000528" cy="2667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12"/>
          <a:stretch>
            <a:fillRect/>
          </a:stretch>
        </p:blipFill>
        <p:spPr>
          <a:xfrm>
            <a:off x="125648" y="4005064"/>
            <a:ext cx="4500594" cy="2723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047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12"/>
          <a:stretch>
            <a:fillRect/>
          </a:stretch>
        </p:blipFill>
        <p:spPr>
          <a:xfrm>
            <a:off x="214282" y="357166"/>
            <a:ext cx="5075296" cy="30718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28"/>
          <a:stretch>
            <a:fillRect/>
          </a:stretch>
        </p:blipFill>
        <p:spPr>
          <a:xfrm>
            <a:off x="285720" y="4000504"/>
            <a:ext cx="3871479" cy="22860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86" y="3714751"/>
            <a:ext cx="4500594" cy="30003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29190" y="500042"/>
            <a:ext cx="4006109" cy="26432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54"/>
          <a:stretch>
            <a:fillRect/>
          </a:stretch>
        </p:blipFill>
        <p:spPr>
          <a:xfrm>
            <a:off x="357158" y="785794"/>
            <a:ext cx="4019392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95"/>
          <a:stretch>
            <a:fillRect/>
          </a:stretch>
        </p:blipFill>
        <p:spPr>
          <a:xfrm>
            <a:off x="4500562" y="142852"/>
            <a:ext cx="439343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29"/>
          <a:stretch>
            <a:fillRect/>
          </a:stretch>
        </p:blipFill>
        <p:spPr>
          <a:xfrm>
            <a:off x="5072066" y="2786058"/>
            <a:ext cx="3569092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12"/>
          <a:stretch>
            <a:fillRect/>
          </a:stretch>
        </p:blipFill>
        <p:spPr>
          <a:xfrm>
            <a:off x="5832171" y="4857760"/>
            <a:ext cx="3120347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20"/>
          <a:stretch>
            <a:fillRect/>
          </a:stretch>
        </p:blipFill>
        <p:spPr>
          <a:xfrm>
            <a:off x="428596" y="3357562"/>
            <a:ext cx="4547869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8860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«Без памяти – нет традиций, без традиций – нет культуры. Без культуры – нет воспитания, без воспитания – нет духовности. Без духовности – нет личности, без личности – нет народа как исторической личности» </a:t>
            </a:r>
          </a:p>
          <a:p>
            <a:pPr algn="r">
              <a:lnSpc>
                <a:spcPct val="150000"/>
              </a:lnSpc>
              <a:buNone/>
            </a:pP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Г.Н. Волков</a:t>
            </a:r>
            <a:endParaRPr lang="ru-RU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7994410"/>
              </p:ext>
            </p:extLst>
          </p:nvPr>
        </p:nvGraphicFramePr>
        <p:xfrm>
          <a:off x="467544" y="-99392"/>
          <a:ext cx="8229600" cy="3816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3357562"/>
            <a:ext cx="3857652" cy="25717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322" y="3143248"/>
            <a:ext cx="3024336" cy="20162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934" y="4572008"/>
            <a:ext cx="3143272" cy="20955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4729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8189270"/>
              </p:ext>
            </p:extLst>
          </p:nvPr>
        </p:nvGraphicFramePr>
        <p:xfrm>
          <a:off x="-200684" y="915198"/>
          <a:ext cx="6895002" cy="21258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012565"/>
            <a:ext cx="2518362" cy="16789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02270" y="4801341"/>
            <a:ext cx="2268252" cy="15121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78991" y="5071371"/>
            <a:ext cx="1944216" cy="12961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49" y="3283927"/>
            <a:ext cx="2464784" cy="16431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5058118"/>
            <a:ext cx="2324633" cy="154975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84"/>
          <a:stretch/>
        </p:blipFill>
        <p:spPr>
          <a:xfrm>
            <a:off x="65161" y="4935252"/>
            <a:ext cx="2016225" cy="167984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1520" y="260731"/>
            <a:ext cx="8496944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9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этап. </a:t>
            </a:r>
            <a:r>
              <a:rPr lang="ru-RU" sz="29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Практико-ориентированный </a:t>
            </a:r>
            <a:r>
              <a:rPr lang="ru-RU" sz="2900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</a:t>
            </a:r>
            <a:r>
              <a:rPr lang="ru-RU" sz="2900" i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900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900" i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гг. </a:t>
            </a:r>
          </a:p>
        </p:txBody>
      </p:sp>
    </p:spTree>
    <p:extLst>
      <p:ext uri="{BB962C8B-B14F-4D97-AF65-F5344CB8AC3E}">
        <p14:creationId xmlns:p14="http://schemas.microsoft.com/office/powerpoint/2010/main" val="6307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6631"/>
            <a:ext cx="2952328" cy="3936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54083"/>
            <a:ext cx="2385354" cy="1590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782" y="1686633"/>
            <a:ext cx="2225488" cy="1483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68" y="3555290"/>
            <a:ext cx="3047664" cy="2031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113584"/>
            <a:ext cx="3059832" cy="2039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40481" y="512443"/>
            <a:ext cx="1756423" cy="1170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362" y="276383"/>
            <a:ext cx="2392241" cy="1345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3" t="12360" r="8136" b="3628"/>
          <a:stretch/>
        </p:blipFill>
        <p:spPr>
          <a:xfrm>
            <a:off x="6483532" y="1549164"/>
            <a:ext cx="2446445" cy="1756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5028523"/>
            <a:ext cx="2872002" cy="1914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62" r="18636" b="13715"/>
          <a:stretch/>
        </p:blipFill>
        <p:spPr>
          <a:xfrm>
            <a:off x="6759942" y="4797152"/>
            <a:ext cx="2170035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7" r="29963" b="15894"/>
          <a:stretch/>
        </p:blipFill>
        <p:spPr>
          <a:xfrm>
            <a:off x="3604746" y="3227093"/>
            <a:ext cx="2016224" cy="1818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1560" y="5232801"/>
            <a:ext cx="2435282" cy="16251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636"/>
            <a:ext cx="3383868" cy="2255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096" y="255636"/>
            <a:ext cx="2951820" cy="1967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01"/>
          <a:stretch/>
        </p:blipFill>
        <p:spPr>
          <a:xfrm>
            <a:off x="323528" y="2487299"/>
            <a:ext cx="2571750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028" y="1916832"/>
            <a:ext cx="3707904" cy="2471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062" y="2564904"/>
            <a:ext cx="2497188" cy="1664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437112"/>
            <a:ext cx="3131463" cy="2087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278" y="4336409"/>
            <a:ext cx="2735796" cy="1823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47" y="4993303"/>
            <a:ext cx="2514086" cy="1676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05833" y="176071"/>
            <a:ext cx="2664181" cy="1777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186973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2" r="21858"/>
          <a:stretch/>
        </p:blipFill>
        <p:spPr>
          <a:xfrm>
            <a:off x="6753253" y="7392"/>
            <a:ext cx="2354920" cy="2183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27"/>
          <a:stretch/>
        </p:blipFill>
        <p:spPr>
          <a:xfrm>
            <a:off x="0" y="116632"/>
            <a:ext cx="2786748" cy="2183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1" t="30687" r="11349" b="14759"/>
          <a:stretch/>
        </p:blipFill>
        <p:spPr>
          <a:xfrm>
            <a:off x="2123728" y="1052736"/>
            <a:ext cx="5982323" cy="3300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t="25194" r="16926" b="7475"/>
          <a:stretch/>
        </p:blipFill>
        <p:spPr>
          <a:xfrm>
            <a:off x="179512" y="3844472"/>
            <a:ext cx="4612302" cy="2953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41" r="31688"/>
          <a:stretch/>
        </p:blipFill>
        <p:spPr>
          <a:xfrm>
            <a:off x="5842481" y="3690623"/>
            <a:ext cx="2088232" cy="3202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119425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598" t="7085" r="7085" b="785"/>
          <a:stretch/>
        </p:blipFill>
        <p:spPr>
          <a:xfrm>
            <a:off x="1403648" y="332656"/>
            <a:ext cx="3672408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5" t="13052" r="20891"/>
          <a:stretch/>
        </p:blipFill>
        <p:spPr>
          <a:xfrm>
            <a:off x="5580112" y="260648"/>
            <a:ext cx="3076034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068960"/>
            <a:ext cx="432048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122" y="3861048"/>
            <a:ext cx="4333056" cy="2888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86725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401530"/>
              </p:ext>
            </p:extLst>
          </p:nvPr>
        </p:nvGraphicFramePr>
        <p:xfrm>
          <a:off x="4644008" y="332656"/>
          <a:ext cx="4507891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437112"/>
            <a:ext cx="3510968" cy="2340645"/>
          </a:xfrm>
          <a:prstGeom prst="rect">
            <a:avLst/>
          </a:prstGeom>
          <a:ln w="38100" cap="sq">
            <a:solidFill>
              <a:schemeClr val="tx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501008"/>
            <a:ext cx="3557048" cy="2371365"/>
          </a:xfrm>
          <a:prstGeom prst="rect">
            <a:avLst/>
          </a:prstGeom>
          <a:ln w="38100" cap="sq">
            <a:solidFill>
              <a:schemeClr val="tx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08" y="116632"/>
            <a:ext cx="1438580" cy="20301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9" y="222580"/>
            <a:ext cx="1368152" cy="19269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08" y="2235131"/>
            <a:ext cx="1404032" cy="19816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2"/>
          <a:srcRect l="9297" t="12671" r="9297" b="14120"/>
          <a:stretch/>
        </p:blipFill>
        <p:spPr>
          <a:xfrm>
            <a:off x="1890580" y="2489977"/>
            <a:ext cx="2376265" cy="1603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1137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42852"/>
            <a:ext cx="3724861" cy="264320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818" y="4221088"/>
            <a:ext cx="3263379" cy="22942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924944"/>
            <a:ext cx="2462974" cy="34839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388" y="285728"/>
            <a:ext cx="2286016" cy="32336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44" y="785794"/>
            <a:ext cx="2373184" cy="335758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928" y="4221088"/>
            <a:ext cx="2941352" cy="222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65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4" y="357166"/>
            <a:ext cx="4500595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428604"/>
            <a:ext cx="3846236" cy="2564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3286124"/>
            <a:ext cx="4714909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066" y="3857628"/>
            <a:ext cx="3964810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271" y="93740"/>
            <a:ext cx="4579403" cy="3052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878" y="50501"/>
            <a:ext cx="4709122" cy="3139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6" y="3327572"/>
            <a:ext cx="4539884" cy="3026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377" y="3260890"/>
            <a:ext cx="4572645" cy="3048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13806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815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371D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Площадка для реализации проекта</a:t>
            </a:r>
            <a:endParaRPr lang="ru-RU" sz="3200" i="1" dirty="0">
              <a:solidFill>
                <a:srgbClr val="371DA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3714752"/>
            <a:ext cx="8229600" cy="314324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29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Наименование:</a:t>
            </a:r>
            <a:r>
              <a:rPr lang="ru-RU" sz="2900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сад № 4 «Лукоморье» - филиал Автономной некоммерческой дошкольной образовательной организации «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Алмазик»</a:t>
            </a:r>
          </a:p>
          <a:p>
            <a:pPr marL="0" indent="0" algn="ctr">
              <a:buNone/>
            </a:pPr>
            <a:r>
              <a:rPr lang="ru-RU" sz="29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Фактический адрес</a:t>
            </a:r>
            <a:r>
              <a:rPr lang="ru-RU" sz="29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Мирный, ул. Солдатова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2/2</a:t>
            </a:r>
          </a:p>
          <a:p>
            <a:pPr marL="0" indent="0" algn="ctr">
              <a:buNone/>
            </a:pPr>
            <a:r>
              <a:rPr lang="ru-RU" sz="29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начала функционирования:</a:t>
            </a:r>
            <a:r>
              <a:rPr lang="ru-RU" sz="2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 2015 г.</a:t>
            </a:r>
          </a:p>
          <a:p>
            <a:pPr marL="0" indent="0" algn="ctr">
              <a:buNone/>
            </a:pPr>
            <a:r>
              <a:rPr lang="ru-RU" sz="29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земельного участка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0,9011 га</a:t>
            </a:r>
          </a:p>
          <a:p>
            <a:pPr marL="0" indent="0" algn="ctr">
              <a:buNone/>
            </a:pPr>
            <a:r>
              <a:rPr lang="ru-RU" sz="29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детского сада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4222,62 м. кв.</a:t>
            </a:r>
          </a:p>
          <a:p>
            <a:pPr marL="0" indent="0" algn="ctr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IMG_26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928670"/>
            <a:ext cx="4876633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6001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51520" y="260731"/>
            <a:ext cx="8496944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9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9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этап. </a:t>
            </a:r>
            <a:r>
              <a:rPr lang="ru-RU" sz="29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Контрольно-аналитический </a:t>
            </a:r>
            <a:r>
              <a:rPr lang="ru-RU" sz="2900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</a:t>
            </a:r>
            <a:r>
              <a:rPr lang="ru-RU" sz="2900" i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900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900" i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гг. </a:t>
            </a: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994682461"/>
              </p:ext>
            </p:extLst>
          </p:nvPr>
        </p:nvGraphicFramePr>
        <p:xfrm>
          <a:off x="1451992" y="112474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7263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94" y="1115451"/>
            <a:ext cx="3116250" cy="2158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8865028"/>
              </p:ext>
            </p:extLst>
          </p:nvPr>
        </p:nvGraphicFramePr>
        <p:xfrm>
          <a:off x="395536" y="1124744"/>
          <a:ext cx="8208912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699792" y="4993125"/>
            <a:ext cx="3214642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94591" y="1000779"/>
            <a:ext cx="2921636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51520" y="139859"/>
            <a:ext cx="849694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9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этап. </a:t>
            </a:r>
            <a:r>
              <a:rPr lang="ru-RU" sz="29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Заключительно-проектировочный</a:t>
            </a:r>
          </a:p>
          <a:p>
            <a:pPr algn="ctr"/>
            <a:r>
              <a:rPr lang="ru-RU" sz="29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900" i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900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900" i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гг. </a:t>
            </a:r>
          </a:p>
        </p:txBody>
      </p:sp>
    </p:spTree>
    <p:extLst>
      <p:ext uri="{BB962C8B-B14F-4D97-AF65-F5344CB8AC3E}">
        <p14:creationId xmlns:p14="http://schemas.microsoft.com/office/powerpoint/2010/main" val="41223414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9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>
                <a:solidFill>
                  <a:srgbClr val="371D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</a:t>
            </a:r>
            <a:br>
              <a:rPr lang="ru-RU" sz="3600" i="1" dirty="0" smtClean="0">
                <a:solidFill>
                  <a:srgbClr val="371D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dirty="0" smtClean="0">
                <a:solidFill>
                  <a:srgbClr val="371D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инициативной группы</a:t>
            </a:r>
            <a:endParaRPr lang="ru-RU" sz="3600" i="1" dirty="0">
              <a:solidFill>
                <a:srgbClr val="371DA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78" y="451604"/>
            <a:ext cx="1604691" cy="238602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428604"/>
            <a:ext cx="1656402" cy="23500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754" y="3558617"/>
            <a:ext cx="1593125" cy="22525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282" y="2786058"/>
            <a:ext cx="20002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КАЛИНИНА О.В.</a:t>
            </a:r>
          </a:p>
          <a:p>
            <a:pPr algn="ctr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РУКОВОДИТЕЛЬ, АВТОР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РАЗРАБОТЧИК ПРОЕКТА</a:t>
            </a: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57932" y="2815284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САФИУЛЛИНА А.Г. КУРАТОР ПРОЕКТА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61636" y="6031794"/>
            <a:ext cx="47863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АБДЫКАИМОВА </a:t>
            </a: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Э.А.,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ОНОПРИЕНКО В.Л.,  МИТРИКОВА А.Г., ГАНИЕВА Т.З., АДАМОВА Е.И.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ТВОРЧЕСКИЕ ИСПОЛНИТЕЛИ ИДЕЙ ПРОЕКТА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599307"/>
            <a:ext cx="1579621" cy="22315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61636" y="1155940"/>
            <a:ext cx="1511939" cy="21215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903" y="1177944"/>
            <a:ext cx="1470634" cy="20802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599307"/>
            <a:ext cx="1584176" cy="2239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6618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1"/>
            <a:ext cx="4270939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22459" y="3667411"/>
            <a:ext cx="4344891" cy="3169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_01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15884" y="548681"/>
            <a:ext cx="385048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_028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2270" y="4031577"/>
            <a:ext cx="3513666" cy="26300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23728" y="3396115"/>
            <a:ext cx="178628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5249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_01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373" y="188640"/>
            <a:ext cx="3632023" cy="2626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_018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50384" y="3323822"/>
            <a:ext cx="4036247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88640"/>
            <a:ext cx="3785608" cy="3052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95536" y="2905702"/>
            <a:ext cx="30425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групповых помещений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68788" y="3396344"/>
            <a:ext cx="21866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зал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86293" y="6398738"/>
            <a:ext cx="2470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Физкультурный зал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1494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50807_0923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0"/>
            <a:ext cx="4021688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284984"/>
            <a:ext cx="4096407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15616" y="3184007"/>
            <a:ext cx="18855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класс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24128" y="6381328"/>
            <a:ext cx="2722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Компьютерный класс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79" y="3664131"/>
            <a:ext cx="3755811" cy="2503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465" y="578020"/>
            <a:ext cx="4073016" cy="2715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634545" y="6246158"/>
            <a:ext cx="31116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Помещения для хранения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13094" y="0"/>
            <a:ext cx="48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Помещения для хранения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4799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182" y="1898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и материалы площадки</a:t>
            </a:r>
            <a:endParaRPr lang="ru-RU" sz="32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08720"/>
            <a:ext cx="4109863" cy="3192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65440" y="1234380"/>
            <a:ext cx="3522342" cy="2684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73743" y="3858754"/>
            <a:ext cx="3170257" cy="2378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221088"/>
            <a:ext cx="2808312" cy="2377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34192" y="4581129"/>
            <a:ext cx="2430446" cy="201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1640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88640"/>
            <a:ext cx="9001000" cy="648072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ru-RU" sz="35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социально-педагогический аспект - социальный заказ государства;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научно-теоретический аспект - недостаточность психолого-педагогических исследований по данной проблеме, необходимость разработки эффективных путей и средств этнокультурного воспитания детей дошкольного возраста;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научно-методический аспект - необходимость углубления содержания дошкольного образования, разработки методического обеспечения для этнокультурного образования детей дошкольного возраста.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7943898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6668</TotalTime>
  <Words>380</Words>
  <Application>Microsoft Office PowerPoint</Application>
  <PresentationFormat>Экран (4:3)</PresentationFormat>
  <Paragraphs>81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Monotype Corsiva</vt:lpstr>
      <vt:lpstr>Times New Roman</vt:lpstr>
      <vt:lpstr>Wingdings</vt:lpstr>
      <vt:lpstr>Тема Office</vt:lpstr>
      <vt:lpstr> ПРОЕКТ  детского сада № 4 «Лукоморье» -  филиала АН ДОО «Алмазик»  ««Мы – 100 тысяч Я»: пространство образовательных возможностей и социального партнерства в этнокультурном воспитании дошкольников»  </vt:lpstr>
      <vt:lpstr>Презентация PowerPoint</vt:lpstr>
      <vt:lpstr>Площадка для реализации проекта</vt:lpstr>
      <vt:lpstr>Состав  инициативной группы</vt:lpstr>
      <vt:lpstr>Презентация PowerPoint</vt:lpstr>
      <vt:lpstr>Презентация PowerPoint</vt:lpstr>
      <vt:lpstr>Презентация PowerPoint</vt:lpstr>
      <vt:lpstr>Оборудование и материалы площадки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 этап. Организационно-подготовительный  2016 - 2017 гг.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предметно – пространственной среды в условиях внедрения ФГОС ДО  в д/с №14 гр.«Колокольчик»</dc:title>
  <dc:creator>home</dc:creator>
  <cp:lastModifiedBy>Сафиуллина Алия Габделахатовна</cp:lastModifiedBy>
  <cp:revision>523</cp:revision>
  <cp:lastPrinted>2014-11-19T01:50:56Z</cp:lastPrinted>
  <dcterms:created xsi:type="dcterms:W3CDTF">2014-08-30T11:16:00Z</dcterms:created>
  <dcterms:modified xsi:type="dcterms:W3CDTF">2020-03-23T05:31:26Z</dcterms:modified>
</cp:coreProperties>
</file>